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33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ИЗОБРАЖЕНИЕ\ФОНЫ - ОБОИ\НЕБО\fon-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835696" y="14847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33451" y="404664"/>
            <a:ext cx="668093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РАЗВИТИЕ ЧУВСТВА РИТМА, 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МУЗИЦИРОВАНИЕ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32688" y="2967335"/>
            <a:ext cx="647863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РИТМИЧЕСКИЕ ЦЕПОЧКИ</a:t>
            </a:r>
          </a:p>
          <a:p>
            <a:pPr algn="ctr"/>
            <a:r>
              <a:rPr lang="ru-RU" sz="32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ИЗ «СОЛНЫШЕК»</a:t>
            </a:r>
          </a:p>
          <a:p>
            <a:pPr algn="ctr"/>
            <a:r>
              <a:rPr lang="ru-RU" sz="32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3200" b="1" cap="none" spc="0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ля детей подготовительных групп</a:t>
            </a:r>
            <a:endParaRPr lang="ru-RU" sz="3200" b="1" cap="none" spc="0" dirty="0">
              <a:ln w="1905"/>
              <a:solidFill>
                <a:schemeClr val="accent1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9" name="Picture 5" descr="F:\ИЗОБРАЖЕНИЕ\АНИМАЦИЯ\СОЛНЫШКО\solna2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4653136"/>
            <a:ext cx="1872208" cy="19388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ИЗОБРАЖЕНИЕ\ФОНЫ - ОБОИ\НЕБО\fon-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 descr="F:\ИЗОБРАЖЕНИЕ\АНИМАЦИЯ\СОЛНЫШКО\s45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564904"/>
            <a:ext cx="1080120" cy="1122756"/>
          </a:xfrm>
          <a:prstGeom prst="rect">
            <a:avLst/>
          </a:prstGeom>
          <a:noFill/>
        </p:spPr>
      </p:pic>
      <p:pic>
        <p:nvPicPr>
          <p:cNvPr id="4" name="Picture 2" descr="F:\ИЗОБРАЖЕНИЕ\АНИМАЦИЯ\СОЛНЫШКО\s45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980314"/>
            <a:ext cx="1872208" cy="1946110"/>
          </a:xfrm>
          <a:prstGeom prst="rect">
            <a:avLst/>
          </a:prstGeom>
          <a:noFill/>
        </p:spPr>
      </p:pic>
      <p:pic>
        <p:nvPicPr>
          <p:cNvPr id="5" name="Picture 2" descr="F:\ИЗОБРАЖЕНИЕ\АНИМАЦИЯ\СОЛНЫШКО\s45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564904"/>
            <a:ext cx="1080120" cy="1122756"/>
          </a:xfrm>
          <a:prstGeom prst="rect">
            <a:avLst/>
          </a:prstGeom>
          <a:noFill/>
        </p:spPr>
      </p:pic>
      <p:pic>
        <p:nvPicPr>
          <p:cNvPr id="6" name="Picture 2" descr="F:\ИЗОБРАЖЕНИЕ\АНИМАЦИЯ\СОЛНЫШКО\s45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564904"/>
            <a:ext cx="1080120" cy="1122756"/>
          </a:xfrm>
          <a:prstGeom prst="rect">
            <a:avLst/>
          </a:prstGeom>
          <a:noFill/>
        </p:spPr>
      </p:pic>
      <p:pic>
        <p:nvPicPr>
          <p:cNvPr id="7" name="Picture 2" descr="F:\ИЗОБРАЖЕНИЕ\АНИМАЦИЯ\СОЛНЫШКО\s45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2564904"/>
            <a:ext cx="1080120" cy="1122756"/>
          </a:xfrm>
          <a:prstGeom prst="rect">
            <a:avLst/>
          </a:prstGeom>
          <a:noFill/>
        </p:spPr>
      </p:pic>
      <p:pic>
        <p:nvPicPr>
          <p:cNvPr id="8" name="Picture 2" descr="F:\ИЗОБРАЖЕНИЕ\АНИМАЦИЯ\СОЛНЫШКО\s45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1916832"/>
            <a:ext cx="1933278" cy="200959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83568" y="4725144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/>
              <a:t>ти</a:t>
            </a:r>
            <a:r>
              <a:rPr lang="ru-RU" sz="4400" b="1" dirty="0" smtClean="0"/>
              <a:t>  -  </a:t>
            </a:r>
            <a:r>
              <a:rPr lang="ru-RU" sz="4400" b="1" dirty="0" err="1" smtClean="0"/>
              <a:t>ти</a:t>
            </a:r>
            <a:r>
              <a:rPr lang="ru-RU" sz="4400" b="1" dirty="0" smtClean="0"/>
              <a:t>  -    ТА </a:t>
            </a:r>
            <a:endParaRPr lang="ru-RU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716016" y="4725144"/>
            <a:ext cx="3816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/>
              <a:t>ти</a:t>
            </a:r>
            <a:r>
              <a:rPr lang="ru-RU" sz="4400" b="1" dirty="0" smtClean="0"/>
              <a:t>  -  </a:t>
            </a:r>
            <a:r>
              <a:rPr lang="ru-RU" sz="4400" b="1" dirty="0" err="1" smtClean="0"/>
              <a:t>ти</a:t>
            </a:r>
            <a:r>
              <a:rPr lang="ru-RU" sz="4400" b="1" dirty="0" smtClean="0"/>
              <a:t>  -    ТА </a:t>
            </a:r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ИЗОБРАЖЕНИЕ\ФОНЫ - ОБОИ\НЕБО\fon-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2" descr="F:\ИЗОБРАЖЕНИЕ\АНИМАЦИЯ\СОЛНЫШКО\s45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908306"/>
            <a:ext cx="1872208" cy="1946110"/>
          </a:xfrm>
          <a:prstGeom prst="rect">
            <a:avLst/>
          </a:prstGeom>
          <a:noFill/>
        </p:spPr>
      </p:pic>
      <p:pic>
        <p:nvPicPr>
          <p:cNvPr id="4" name="Picture 2" descr="F:\ИЗОБРАЖЕНИЕ\АНИМАЦИЯ\СОЛНЫШКО\s45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908306"/>
            <a:ext cx="1872208" cy="1946110"/>
          </a:xfrm>
          <a:prstGeom prst="rect">
            <a:avLst/>
          </a:prstGeom>
          <a:noFill/>
        </p:spPr>
      </p:pic>
      <p:pic>
        <p:nvPicPr>
          <p:cNvPr id="5" name="Picture 2" descr="F:\ИЗОБРАЖЕНИЕ\АНИМАЦИЯ\СОЛНЫШКО\s45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564904"/>
            <a:ext cx="1080120" cy="1122756"/>
          </a:xfrm>
          <a:prstGeom prst="rect">
            <a:avLst/>
          </a:prstGeom>
          <a:noFill/>
        </p:spPr>
      </p:pic>
      <p:pic>
        <p:nvPicPr>
          <p:cNvPr id="6" name="Picture 2" descr="F:\ИЗОБРАЖЕНИЕ\АНИМАЦИЯ\СОЛНЫШКО\s45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564904"/>
            <a:ext cx="1080120" cy="1122756"/>
          </a:xfrm>
          <a:prstGeom prst="rect">
            <a:avLst/>
          </a:prstGeom>
          <a:noFill/>
        </p:spPr>
      </p:pic>
      <p:pic>
        <p:nvPicPr>
          <p:cNvPr id="7" name="Picture 2" descr="F:\ИЗОБРАЖЕНИЕ\АНИМАЦИЯ\СОЛНЫШКО\s45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7" y="1988840"/>
            <a:ext cx="1864005" cy="193758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27584" y="4725144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ТА –  ТА –   </a:t>
            </a:r>
            <a:r>
              <a:rPr lang="ru-RU" sz="5400" b="1" dirty="0" err="1" smtClean="0"/>
              <a:t>ти</a:t>
            </a:r>
            <a:r>
              <a:rPr lang="ru-RU" sz="5400" b="1" dirty="0" smtClean="0"/>
              <a:t> –  </a:t>
            </a:r>
            <a:r>
              <a:rPr lang="ru-RU" sz="5400" b="1" dirty="0" err="1" smtClean="0"/>
              <a:t>ти</a:t>
            </a:r>
            <a:r>
              <a:rPr lang="ru-RU" sz="5400" b="1" dirty="0" smtClean="0"/>
              <a:t>   - ТА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ИЗОБРАЖЕНИЕ\ФОНЫ - ОБОИ\НЕБО\fon-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2" descr="F:\ИЗОБРАЖЕНИЕ\АНИМАЦИЯ\СОЛНЫШКО\s45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916832"/>
            <a:ext cx="1944216" cy="2020961"/>
          </a:xfrm>
          <a:prstGeom prst="rect">
            <a:avLst/>
          </a:prstGeom>
          <a:noFill/>
        </p:spPr>
      </p:pic>
      <p:pic>
        <p:nvPicPr>
          <p:cNvPr id="4" name="Picture 2" descr="F:\ИЗОБРАЖЕНИЕ\АНИМАЦИЯ\СОЛНЫШКО\s45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988840"/>
            <a:ext cx="1872208" cy="1946110"/>
          </a:xfrm>
          <a:prstGeom prst="rect">
            <a:avLst/>
          </a:prstGeom>
          <a:noFill/>
        </p:spPr>
      </p:pic>
      <p:pic>
        <p:nvPicPr>
          <p:cNvPr id="5" name="Picture 2" descr="F:\ИЗОБРАЖЕНИЕ\АНИМАЦИЯ\СОЛНЫШКО\s45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916832"/>
            <a:ext cx="1933278" cy="2009591"/>
          </a:xfrm>
          <a:prstGeom prst="rect">
            <a:avLst/>
          </a:prstGeom>
          <a:noFill/>
        </p:spPr>
      </p:pic>
      <p:pic>
        <p:nvPicPr>
          <p:cNvPr id="6" name="Picture 2" descr="F:\ИЗОБРАЖЕНИЕ\АНИМАЦИЯ\СОЛНЫШКО\s45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636912"/>
            <a:ext cx="1080120" cy="1122756"/>
          </a:xfrm>
          <a:prstGeom prst="rect">
            <a:avLst/>
          </a:prstGeom>
          <a:noFill/>
        </p:spPr>
      </p:pic>
      <p:pic>
        <p:nvPicPr>
          <p:cNvPr id="7" name="Picture 2" descr="F:\ИЗОБРАЖЕНИЕ\АНИМАЦИЯ\СОЛНЫШКО\s45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2564904"/>
            <a:ext cx="1080120" cy="112275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99592" y="4581128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ТА –  </a:t>
            </a:r>
            <a:r>
              <a:rPr lang="ru-RU" sz="5400" b="1" dirty="0" err="1" smtClean="0"/>
              <a:t>ти</a:t>
            </a:r>
            <a:r>
              <a:rPr lang="ru-RU" sz="5400" b="1" dirty="0" smtClean="0"/>
              <a:t> –  </a:t>
            </a:r>
            <a:r>
              <a:rPr lang="ru-RU" sz="5400" b="1" dirty="0" err="1" smtClean="0"/>
              <a:t>ти</a:t>
            </a:r>
            <a:r>
              <a:rPr lang="ru-RU" sz="5400" b="1" dirty="0" smtClean="0"/>
              <a:t> –   ТА –  ТА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ИЗОБРАЖЕНИЕ\ФОНЫ - ОБОИ\НЕБО\fon-5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4" name="Picture 2" descr="F:\ИЗОБРАЖЕНИЕ\АНИМАЦИЯ\СОЛНЫШКО\a6b4cb13b68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1268760"/>
            <a:ext cx="3358480" cy="3511138"/>
          </a:xfrm>
          <a:prstGeom prst="rect">
            <a:avLst/>
          </a:prstGeom>
          <a:noFill/>
        </p:spPr>
      </p:pic>
      <p:pic>
        <p:nvPicPr>
          <p:cNvPr id="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9672" y="55172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96732" y="5085184"/>
            <a:ext cx="38270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МОЛОДЦЫ!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45</Words>
  <Application>Microsoft Office PowerPoint</Application>
  <PresentationFormat>Экран (4:3)</PresentationFormat>
  <Paragraphs>10</Paragraphs>
  <Slides>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DC4</dc:creator>
  <cp:lastModifiedBy>User</cp:lastModifiedBy>
  <cp:revision>4</cp:revision>
  <dcterms:created xsi:type="dcterms:W3CDTF">2014-09-29T10:56:18Z</dcterms:created>
  <dcterms:modified xsi:type="dcterms:W3CDTF">2019-02-11T08:30:57Z</dcterms:modified>
</cp:coreProperties>
</file>