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9" r:id="rId16"/>
    <p:sldId id="270" r:id="rId17"/>
    <p:sldId id="274" r:id="rId18"/>
    <p:sldId id="272" r:id="rId19"/>
    <p:sldId id="275" r:id="rId20"/>
    <p:sldId id="276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6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3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:\Логопедия\картинки к презентациям\Радуга\backgrounds_100064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3.babysfera.ru/c/d/0/7/20750291.54092867.jpeg"/>
          <p:cNvPicPr/>
          <p:nvPr/>
        </p:nvPicPr>
        <p:blipFill>
          <a:blip r:embed="rId2" cstate="print"/>
          <a:srcRect b="132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odrobnosti.ua/media/pictures/2015/5/8/thumbs/740x415/zvezdolet-mozhet-upast-v-ljubom-meste_rect_4c53157dda3847cedccc6801614488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rightwallpapers.ru/Uploads/28-11-2013/18650/thumb2-zvezdochet-mantija-teleskop-mehanizmy-observatori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tskiychas.ru/wp-content/uploads/2013/03/kosmos_vosto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2664296" cy="446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petapixel.com/assets/uploads/2013/09/spacewalk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204864"/>
            <a:ext cx="2819375" cy="295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333v.ru/uploads/25/25c9063c33833b3a70d45bdf555f448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88640"/>
            <a:ext cx="27363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188640"/>
            <a:ext cx="18722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332656"/>
            <a:ext cx="18722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2708920"/>
            <a:ext cx="18722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www.chopper-bike.ru/images_for_articles/1/24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581128"/>
            <a:ext cx="3456384" cy="193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fesimple.ru/uploads/images/00/00/01/2014/11/14/947c9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.cliparto.com/pic/xl/183713/3180173-astronaut-and-div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86062"/>
            <a:ext cx="5112568" cy="38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tvet.imgsmail.ru/download/66b418582b3a3e584375f6ec402604d5_i-13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780929"/>
            <a:ext cx="5148064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0.liveinternet.ru/images/attach/c/5/87/316/87316826_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806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12360" y="3212976"/>
            <a:ext cx="9725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chemeClr val="bg1"/>
                </a:solidFill>
              </a:rPr>
              <a:t>?</a:t>
            </a:r>
            <a:endParaRPr lang="ru-RU" sz="1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ytimg.com/vi/LrLF-r26h5o/hq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47864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.gazeta.ru/files3/885/2934885/zur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43450"/>
            <a:ext cx="349188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11.nnm.ru/f/8/8/1/f/103cb582acf2a1bc54ed47862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780928"/>
            <a:ext cx="5436096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astronomija/ZHivotnye-pobyvavshie-v-kosmose/0005-005-ZHivotnye-pobyvavshie-v-kosmos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alcoexpert.ru/news.php?lbrsf=dyifigi/img-6225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astronomija/Belka-i-Strelka/0005-005-Naz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:\Логопедия\картинки к презентациям\Радуга\fon-4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tapixel.com/assets/uploads/2013/09/spacewalk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01.ru/files/users/images/fe/65/fe651708f6f163a411e375123a1b9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laycy.ucoz.ru/_nw/1/641300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okruzhajuschij-mir/Issledovanie-kosmosa/0005-005-12-aprelja-1961-g.-Pervyj-polet-cheloveka-v-kosm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pace.vx5.ru/media/vstrech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tvet.imgsmail.ru/download/66b418582b3a3e584375f6ec402604d5_i-13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.ytimg.com/vi/LrLF-r26h5o/hq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0"/>
            <a:ext cx="295232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900igr.net/datai/astronomija/Belka-i-Strelka/0005-005-Naza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0"/>
            <a:ext cx="320384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laycy.ucoz.ru/_nw/1/641300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13584"/>
            <a:ext cx="36358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pace.vx5.ru/media/vstrech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140968"/>
            <a:ext cx="529208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3/04/12/515802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chool132.ucoz.ru/_bl/2/53273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"/>
            <a:ext cx="9396536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vector-images.com/clp/177387/clp384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ihi.ru/pics/2012/06/23/10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vremiadengi.com/ifls/small-image/130306-125656-77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5/87/316/87316826_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lutka63.ru/wp-content/uploads/2011/04/vort_planetsyst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tky.info/wp-content/uploads/194.jpg?45308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pbimir.ru/wp-content/uploads/2015/01/cosmo-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infokart.ru/wp-content/gallery/foto-zemli-so-sputnika-xabbl/sputnic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3356992"/>
            <a:ext cx="442798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onday.ru/images/tmp/12/6/original/12601zJKpyucWHtCEfBVYqPdkRGj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3" y="0"/>
            <a:ext cx="428396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333v.ru/uploads/b2/b2d92387b71b4a85f0fc88a6a4946ce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6"/>
            <a:ext cx="449999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ediveka.ru/wp-content/uploads/2015/02/Polnolun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ivodoley.ru/wp-content/uploads/2015/04/Luna-v-Vodol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4644008" cy="3284984"/>
          </a:xfrm>
          <a:prstGeom prst="rect">
            <a:avLst/>
          </a:prstGeom>
          <a:noFill/>
        </p:spPr>
      </p:pic>
      <p:pic>
        <p:nvPicPr>
          <p:cNvPr id="4" name="Рисунок 3" descr="http://kurspresent.ru/uploads/raznoe/moon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9"/>
            <a:ext cx="4355977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allfons.ru/large/201302/207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0"/>
            <a:ext cx="4355977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</Words>
  <Application>Microsoft Office PowerPoint</Application>
  <PresentationFormat>Экран (4:3)</PresentationFormat>
  <Paragraphs>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орлова</dc:creator>
  <cp:lastModifiedBy>Елена</cp:lastModifiedBy>
  <cp:revision>7</cp:revision>
  <dcterms:created xsi:type="dcterms:W3CDTF">2016-04-11T17:15:55Z</dcterms:created>
  <dcterms:modified xsi:type="dcterms:W3CDTF">2016-04-11T18:23:51Z</dcterms:modified>
</cp:coreProperties>
</file>