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3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62" r:id="rId12"/>
    <p:sldId id="270" r:id="rId13"/>
    <p:sldId id="260" r:id="rId14"/>
    <p:sldId id="271" r:id="rId15"/>
    <p:sldId id="272" r:id="rId16"/>
    <p:sldId id="275" r:id="rId17"/>
    <p:sldId id="276" r:id="rId18"/>
    <p:sldId id="277" r:id="rId19"/>
    <p:sldId id="278" r:id="rId20"/>
    <p:sldId id="280" r:id="rId21"/>
    <p:sldId id="279" r:id="rId22"/>
    <p:sldId id="281" r:id="rId23"/>
    <p:sldId id="283" r:id="rId24"/>
    <p:sldId id="284" r:id="rId25"/>
    <p:sldId id="285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1BC1C-6986-4A33-8836-7FEB13D49896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E0F6E-4CF5-4507-9026-FCAFA89BC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E61F0-6AAB-406D-BF05-FE68AC5A850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s://encrypted-tbn1.gstatic.com/images?q=tbn:ANd9GcTvKZewk9DQ-1DTsyVsp-faXLV8b9PNLPZGvB4g3_eFPO2Za7kq5HNCQx4A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nydaylife.com/uploads/articles/recipes/desserts/zephyr-recipes-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01008"/>
            <a:ext cx="428396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s618021.vk.me/v618021312/6c01/svRfS5ZsOw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900igr.net/datai/eda/JAgody-i-frukty.files/0004-003-Zemljanik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7"/>
            <a:ext cx="4499992" cy="335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2.gstatic.com/images?q=tbn:ANd9GcQY6vpAzpoBJfFR1jK2w0WPKVu6VEmzBfkM0PozUgsM9xPmnD3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608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rushkolnik.ru/tw_files/20246/d-20245679/20245679_html_e212ed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2348880"/>
            <a:ext cx="363589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fesimple.ru/uploads/images/00/00/01/2014/11/14/947c9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rushkolnik.ru/tw_files/20246/d-20245679/20245679_html_e212ed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44824"/>
            <a:ext cx="33843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darii.ru/uplfile/widgets/__7_.png"/>
          <p:cNvPicPr/>
          <p:nvPr/>
        </p:nvPicPr>
        <p:blipFill>
          <a:blip r:embed="rId2" cstate="print"/>
          <a:srcRect b="46850"/>
          <a:stretch>
            <a:fillRect/>
          </a:stretch>
        </p:blipFill>
        <p:spPr bwMode="auto">
          <a:xfrm>
            <a:off x="0" y="0"/>
            <a:ext cx="5436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4.mzstatic.com/us/r30/Purple7/v4/9b/7f/63/9b7f63ee-8855-36b3-39ad-4b6a5b2891c7/icon25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сопоставление 4"/>
          <p:cNvSpPr/>
          <p:nvPr/>
        </p:nvSpPr>
        <p:spPr>
          <a:xfrm rot="16200000">
            <a:off x="6336196" y="8620"/>
            <a:ext cx="1080120" cy="1584176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1.imgsmail.ru/imgpreview?key=487417ca5f75a45e&amp;mb=imgdb_preview_56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logoslovo.ru/media/pic_middle/10/329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8782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uslim-press.ru/wp-content/uploads/2014/01/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573016"/>
            <a:ext cx="327585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&amp;Kcy;&amp;acy;&amp;rcy;&amp;tcy;&amp;icy;&amp;ncy;&amp;kcy;&amp;acy; 4 &amp;icy;&amp;zcy; 46250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D:\ДОУ 2015-2016\ЗАНЯТИЯ  ПОДГОТОВИТ\зз 001.jpg"/>
          <p:cNvPicPr>
            <a:picLocks noChangeAspect="1" noChangeArrowheads="1"/>
          </p:cNvPicPr>
          <p:nvPr/>
        </p:nvPicPr>
        <p:blipFill>
          <a:blip r:embed="rId3" cstate="print"/>
          <a:srcRect l="9236" t="27087" r="8309" b="50681"/>
          <a:stretch>
            <a:fillRect/>
          </a:stretch>
        </p:blipFill>
        <p:spPr bwMode="auto">
          <a:xfrm>
            <a:off x="0" y="1412776"/>
            <a:ext cx="914400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www.gigart.ru/uploads/posts/2010-03/1268293263_1267922095494.jpe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ДОУ 2015-2016\ЗАНЯТИЯ  ПОДГОТОВИТ\зз 001.jpg"/>
          <p:cNvPicPr>
            <a:picLocks noChangeAspect="1" noChangeArrowheads="1"/>
          </p:cNvPicPr>
          <p:nvPr/>
        </p:nvPicPr>
        <p:blipFill>
          <a:blip r:embed="rId4" cstate="print"/>
          <a:srcRect l="9236" t="49319" r="8309" b="28746"/>
          <a:stretch>
            <a:fillRect/>
          </a:stretch>
        </p:blipFill>
        <p:spPr bwMode="auto">
          <a:xfrm>
            <a:off x="611560" y="404664"/>
            <a:ext cx="8352928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http://img-fotki.yandex.ru/get/5802/jlipeiton.21f/0_4eb83_f251788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ДОУ 2015-2016\ЗАНЯТИЯ  ПОДГОТОВИТ\зз 001.jpg"/>
          <p:cNvPicPr>
            <a:picLocks noChangeAspect="1" noChangeArrowheads="1"/>
          </p:cNvPicPr>
          <p:nvPr/>
        </p:nvPicPr>
        <p:blipFill>
          <a:blip r:embed="rId3" cstate="print"/>
          <a:srcRect l="9236" t="71254" r="8309" b="6218"/>
          <a:stretch>
            <a:fillRect/>
          </a:stretch>
        </p:blipFill>
        <p:spPr bwMode="auto">
          <a:xfrm>
            <a:off x="0" y="3356992"/>
            <a:ext cx="914400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shaplaneta.su/_bl/462/006893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82047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13690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2.gstatic.com/images?q=tbn:ANd9GcSJK5CKybaRHWRdzHM07uYgxINL9Ouv_eMyX9g9dWILVdwj2cbtN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5517232"/>
            <a:ext cx="504056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5517232"/>
            <a:ext cx="504056" cy="72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5517232"/>
            <a:ext cx="5040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5517232"/>
            <a:ext cx="504056" cy="72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3284984"/>
            <a:ext cx="1440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3140968"/>
            <a:ext cx="1440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3068960"/>
            <a:ext cx="1440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3068960"/>
            <a:ext cx="1440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3140968"/>
            <a:ext cx="1440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3140968"/>
            <a:ext cx="1440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500570"/>
            <a:ext cx="500066" cy="5000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500570"/>
            <a:ext cx="500066" cy="50006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4500570"/>
            <a:ext cx="500066" cy="50006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4500570"/>
            <a:ext cx="500066" cy="50006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500570"/>
            <a:ext cx="500066" cy="50006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500570"/>
            <a:ext cx="500066" cy="50006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500570"/>
            <a:ext cx="500066" cy="50006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4500570"/>
            <a:ext cx="500066" cy="50006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гнутая вниз стрелка 12"/>
          <p:cNvSpPr/>
          <p:nvPr/>
        </p:nvSpPr>
        <p:spPr>
          <a:xfrm rot="21394514">
            <a:off x="1099174" y="4913971"/>
            <a:ext cx="5301412" cy="10837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 rot="13673036">
            <a:off x="1131234" y="2550493"/>
            <a:ext cx="3390850" cy="95670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74433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3000372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К     А    У     З   С   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001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cuments and Settings\Администратор\Рабочий стол\логопедия\картинки к презентациям\Радуга темы\fon-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darii.ru/uplfile/widgets/__7_.png"/>
          <p:cNvPicPr/>
          <p:nvPr/>
        </p:nvPicPr>
        <p:blipFill>
          <a:blip r:embed="rId3" cstate="print"/>
          <a:srcRect b="46850"/>
          <a:stretch>
            <a:fillRect/>
          </a:stretch>
        </p:blipFill>
        <p:spPr bwMode="auto">
          <a:xfrm>
            <a:off x="0" y="2132856"/>
            <a:ext cx="5436096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4.mzstatic.com/us/r30/Purple7/v4/9b/7f/63/9b7f63ee-8855-36b3-39ad-4b6a5b2891c7/icon256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348880"/>
            <a:ext cx="36004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сопоставление 4"/>
          <p:cNvSpPr/>
          <p:nvPr/>
        </p:nvSpPr>
        <p:spPr>
          <a:xfrm rot="16200000">
            <a:off x="6408204" y="1808820"/>
            <a:ext cx="1080120" cy="1584176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D:\Documents and Settings\Администратор\Рабочий стол\логопедия\картинки к презентациям\Радуга темы\fon-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3491880" y="260648"/>
            <a:ext cx="1490464" cy="1241311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827584" y="2996952"/>
            <a:ext cx="1418456" cy="1202432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6804248" y="3284984"/>
            <a:ext cx="1368152" cy="1346448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2771800" y="5301208"/>
            <a:ext cx="1418456" cy="1202432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olesya-emelyanova.ru/rubriki/kosmos_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etod-kopilka.ru/images/doc/25/19463/1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979712" y="3212976"/>
            <a:ext cx="1060704" cy="26642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868144" y="3140968"/>
            <a:ext cx="1060704" cy="266429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076056" y="692696"/>
            <a:ext cx="2858616" cy="28083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971600" y="620688"/>
            <a:ext cx="2858616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rushkolnik.ru/tw_files/20246/d-20245679/20245679_html_e212ed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7" y="4077072"/>
            <a:ext cx="180020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Логопедия\логопедич в ДОУ 192\Разное\картинки к презентациям\Радуга\fon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404664"/>
            <a:ext cx="48245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 – ЗО – ЗУ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628800"/>
            <a:ext cx="48245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ЗЯ – ЗЕ – ЗЮ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9792" y="3861048"/>
            <a:ext cx="56166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ЗВА – ЗВО – ЗВУ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1800" y="5373216"/>
            <a:ext cx="58326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ЗВЯ – ЗВЕ – ЗВЮ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1.imgsmail.ru/imgpreview?key=487417ca5f75a45e&amp;mb=imgdb_preview_56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logoslovo.ru/media/pic_middle/10/329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8782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uslim-press.ru/wp-content/uploads/2014/01/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573016"/>
            <a:ext cx="327585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ortal-kultura.ru/upload/medialibrary/2f7/Koza_Kult_06_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2915816" cy="28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rosti.ru/patterns/00/00/90/5a83d8c8cd/%D0%B7%D0%B0%D0%B9%D0%BA%D0%B0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77072"/>
            <a:ext cx="15841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razvivalki.ru/s/pazl-obezyana-i-zebra_1.jpg"/>
          <p:cNvPicPr/>
          <p:nvPr/>
        </p:nvPicPr>
        <p:blipFill>
          <a:blip r:embed="rId4" cstate="print"/>
          <a:srcRect t="17858" b="13686"/>
          <a:stretch>
            <a:fillRect/>
          </a:stretch>
        </p:blipFill>
        <p:spPr bwMode="auto">
          <a:xfrm>
            <a:off x="0" y="0"/>
            <a:ext cx="442798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uznaiki.ru/catalog/figurki_igrushki/images/Bizon-135-x-85-s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2656"/>
            <a:ext cx="2952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oc4web.ru/uploads/files/14/13718/hello_html_m11658f4d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861048"/>
            <a:ext cx="4176464" cy="271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razdnichek.info/uploads/posts/2010-04/1271797707_img21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204864"/>
            <a:ext cx="27363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34</Words>
  <Application>Microsoft Office PowerPoint</Application>
  <PresentationFormat>Экран (4:3)</PresentationFormat>
  <Paragraphs>10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Веселинка</dc:creator>
  <cp:lastModifiedBy>№192</cp:lastModifiedBy>
  <cp:revision>9</cp:revision>
  <dcterms:created xsi:type="dcterms:W3CDTF">2015-12-14T12:32:41Z</dcterms:created>
  <dcterms:modified xsi:type="dcterms:W3CDTF">2017-12-18T10:33:18Z</dcterms:modified>
</cp:coreProperties>
</file>