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0" r:id="rId3"/>
    <p:sldId id="261" r:id="rId4"/>
    <p:sldId id="264" r:id="rId5"/>
    <p:sldId id="266" r:id="rId6"/>
    <p:sldId id="257" r:id="rId7"/>
    <p:sldId id="259" r:id="rId8"/>
    <p:sldId id="262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hoto-zhurnal.ru/images/747086_fon-al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808" y="-129618"/>
            <a:ext cx="9158808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6124" y="1916832"/>
            <a:ext cx="84969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знакомство с музыкальными длительностями; развитие чувства ритма детей; закрепление знания музыкальных инструментов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материал: карточки с изображение детей играющих на музыкальных инструментах; карточки с изображением нот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Произнесение названий музыкальных инструментов в ритме может сопровождаться имитацией игры на этих инструментах. Так же из карточек можно составлять целые ритмические цепочки.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форма использования этой игры - ритмическое многоголосие, когда каждый из детей ведет свою партию многократно проговаривая название  инструмента. Таким образом, инструменты накладываются друг на друга.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588295"/>
            <a:ext cx="62858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Музыкально- дидактическая игра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«РИТМОСЛОВ»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268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hoto-zhurnal.ru/images/747086_fon-al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808" y="-11979"/>
            <a:ext cx="9158808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img-fotki.yandex.ru/get/9833/39663434.564/0_97ea4_1ba8c4f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22452"/>
            <a:ext cx="476250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8104" y="3789040"/>
            <a:ext cx="29509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БА-РА-БАН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https://pixy.org/src/6/6560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1175" y="4770653"/>
            <a:ext cx="708480" cy="105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mages.easyfreeclipart.com/131/eighth-note-clip-art-clipart-panda-free-images-13172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848" y="4782587"/>
            <a:ext cx="1165038" cy="107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961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hoto-zhurnal.ru/images/747086_fon-al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808" y="-129618"/>
            <a:ext cx="9158808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zoozel.ru/gallery/images/497137_baraban-p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596" y="469266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433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hoto-zhurnal.ru/images/747086_fon-al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56453"/>
            <a:ext cx="9158808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g1.liveinternet.ru/images/attach/c/10/109/177/109177957_96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04663"/>
            <a:ext cx="3456384" cy="467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72425" y="3789040"/>
            <a:ext cx="40475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БА-ЛА-ЛАЙ-КА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http://images.easyfreeclipart.com/131/eighth-note-clip-art-clipart-panda-free-images-131727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4744677"/>
            <a:ext cx="1824304" cy="168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images.easyfreeclipart.com/131/eighth-note-clip-art-clipart-panda-free-images-131727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3610" y="4744677"/>
            <a:ext cx="1848103" cy="170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091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hoto-zhurnal.ru/images/747086_fon-al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8" y="-129618"/>
            <a:ext cx="9158808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mg-fotki.yandex.ru/get/5407/valenta-mog.fc/0_6a882_a5d90399_ori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876264" y="1225495"/>
            <a:ext cx="5376663" cy="420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726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hoto-zhurnal.ru/images/747086_fon-al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808" y="-129618"/>
            <a:ext cx="9158808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lopotun.ru/files/upload/images/2015-11/violin_heade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5744009" cy="403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44938" y="3717032"/>
            <a:ext cx="35092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СКРИП - КА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https://pixy.org/src/6/6560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4486473"/>
            <a:ext cx="860184" cy="127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pixy.org/src/6/6560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0412" y="4486473"/>
            <a:ext cx="860184" cy="127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965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hoto-zhurnal.ru/images/747086_fon-al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808" y="-129618"/>
            <a:ext cx="9158808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ikiclipart.com/wp-content/uploads/2017/01/Violin-with-bow-clipart-we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59232">
            <a:off x="414831" y="2111715"/>
            <a:ext cx="8299529" cy="243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449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hoto-zhurnal.ru/images/747086_fon-al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05" y="-171400"/>
            <a:ext cx="9158808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mg-fotki.yandex.ru/get/15510/112265771.5cb/0_b8dc6_d57b703c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440" y="710605"/>
            <a:ext cx="458152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mages.easyfreeclipart.com/131/eighth-note-clip-art-clipart-panda-free-images-131727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5039932"/>
            <a:ext cx="792088" cy="73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69329" y="4050844"/>
            <a:ext cx="34644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ПИ-А-НИ-НО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http://images.easyfreeclipart.com/131/eighth-note-clip-art-clipart-panda-free-images-131727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3074" y="5031114"/>
            <a:ext cx="792088" cy="73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424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hoto-zhurnal.ru/images/747086_fon-al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8" y="-129618"/>
            <a:ext cx="9158808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torage.googleapis.com/multi-static-content/previews/artage-io-thumb-8f122eaa41ee135d0e44b5afd81dfc59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162817"/>
            <a:ext cx="5152257" cy="432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7554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14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User</cp:lastModifiedBy>
  <cp:revision>14</cp:revision>
  <dcterms:created xsi:type="dcterms:W3CDTF">2018-05-24T17:49:08Z</dcterms:created>
  <dcterms:modified xsi:type="dcterms:W3CDTF">2019-02-11T08:27:55Z</dcterms:modified>
</cp:coreProperties>
</file>