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421-521C-4584-8474-CDA53D5C9599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31.03.2022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B9ECD-8EF3-4B20-B9BB-7CAB6A35DD42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91335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421-521C-4584-8474-CDA53D5C9599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31.03.2022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B9ECD-8EF3-4B20-B9BB-7CAB6A35DD42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43339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421-521C-4584-8474-CDA53D5C9599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31.03.2022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B9ECD-8EF3-4B20-B9BB-7CAB6A35DD42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29558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421-521C-4584-8474-CDA53D5C9599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31.03.2022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B9ECD-8EF3-4B20-B9BB-7CAB6A35DD42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222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421-521C-4584-8474-CDA53D5C9599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31.03.2022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B9ECD-8EF3-4B20-B9BB-7CAB6A35DD42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93791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421-521C-4584-8474-CDA53D5C9599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31.03.2022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B9ECD-8EF3-4B20-B9BB-7CAB6A35DD42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34668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421-521C-4584-8474-CDA53D5C9599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31.03.2022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B9ECD-8EF3-4B20-B9BB-7CAB6A35DD42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83611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421-521C-4584-8474-CDA53D5C9599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31.03.2022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B9ECD-8EF3-4B20-B9BB-7CAB6A35DD42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2821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421-521C-4584-8474-CDA53D5C9599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31.03.2022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B9ECD-8EF3-4B20-B9BB-7CAB6A35DD42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87299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421-521C-4584-8474-CDA53D5C9599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31.03.2022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B9ECD-8EF3-4B20-B9BB-7CAB6A35DD42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18448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421-521C-4584-8474-CDA53D5C9599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31.03.2022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B9ECD-8EF3-4B20-B9BB-7CAB6A35DD42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04979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9C27421-521C-4584-8474-CDA53D5C9599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31.03.2022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CBB9ECD-8EF3-4B20-B9BB-7CAB6A35DD42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0878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43808" y="5786454"/>
            <a:ext cx="5904656" cy="738890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Подготовила 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Лисунова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Инга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Альгевна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88640"/>
            <a:ext cx="8496944" cy="1944216"/>
          </a:xfrm>
        </p:spPr>
        <p:txBody>
          <a:bodyPr/>
          <a:lstStyle/>
          <a:p>
            <a:pPr marL="182880" indent="0" algn="ctr">
              <a:buNone/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«Свойства  воды, </a:t>
            </a:r>
            <a:b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снега  и   льда»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08382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лако 1"/>
          <p:cNvSpPr/>
          <p:nvPr/>
        </p:nvSpPr>
        <p:spPr>
          <a:xfrm>
            <a:off x="3347864" y="0"/>
            <a:ext cx="5112568" cy="292494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Снежинки все разные, они имеют шесть лучиков, шесть иголочек</a:t>
            </a:r>
          </a:p>
        </p:txBody>
      </p:sp>
      <p:pic>
        <p:nvPicPr>
          <p:cNvPr id="21508" name="Picture 4" descr="http://zezete2.z.e.pic.centerblog.net/4ec0ff36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2536" y="980728"/>
            <a:ext cx="3609375" cy="52691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http://otalex.ru/wp-content/uploads/2015/12/snezhinka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0" y="2924944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4" name="Picture 10" descr="http://wallpaperstock.ru/tmp/%D1%81/28522_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2492896"/>
            <a:ext cx="2016224" cy="2326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6" name="Picture 12" descr="http://fotocom-art.narod.ru/_ld/0/17034228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1364" y="4250230"/>
            <a:ext cx="2443336" cy="24433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27518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лако 1"/>
          <p:cNvSpPr/>
          <p:nvPr/>
        </p:nvSpPr>
        <p:spPr>
          <a:xfrm>
            <a:off x="5148064" y="548680"/>
            <a:ext cx="3866728" cy="18002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В тепле снег тает. Превращается в воду.</a:t>
            </a:r>
          </a:p>
        </p:txBody>
      </p:sp>
      <p:pic>
        <p:nvPicPr>
          <p:cNvPr id="22530" name="Picture 2" descr="http://zezete2.z.e.pic.centerblog.net/4ec0ff36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520" y="1052736"/>
            <a:ext cx="3631328" cy="53012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ttp://otalex.ru/wp-content/uploads/2015/12/snezhinka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0" y="2900873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6" descr="http://img0.liveinternet.ru/images/attach/c/11/116/546/116546436_5177462_shutterstock_72074797682x1024_1_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6319" y="2092448"/>
            <a:ext cx="3170217" cy="47655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02715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517232"/>
            <a:ext cx="6512511" cy="79208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Свойства снега</a:t>
            </a:r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134144" y="2786743"/>
            <a:ext cx="3600400" cy="20905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Белый,</a:t>
            </a:r>
          </a:p>
          <a:p>
            <a:pPr algn="ctr"/>
            <a:r>
              <a:rPr lang="ru-RU" sz="2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непрозрачный</a:t>
            </a:r>
          </a:p>
        </p:txBody>
      </p:sp>
      <p:sp>
        <p:nvSpPr>
          <p:cNvPr id="5" name="Овал 4"/>
          <p:cNvSpPr/>
          <p:nvPr/>
        </p:nvSpPr>
        <p:spPr>
          <a:xfrm>
            <a:off x="467544" y="151182"/>
            <a:ext cx="3528392" cy="2016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Рыхлый</a:t>
            </a:r>
          </a:p>
        </p:txBody>
      </p:sp>
      <p:sp>
        <p:nvSpPr>
          <p:cNvPr id="6" name="Овал 5"/>
          <p:cNvSpPr/>
          <p:nvPr/>
        </p:nvSpPr>
        <p:spPr>
          <a:xfrm>
            <a:off x="4860032" y="404664"/>
            <a:ext cx="3794720" cy="2016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Тает, превращается в воду</a:t>
            </a:r>
          </a:p>
        </p:txBody>
      </p:sp>
      <p:sp>
        <p:nvSpPr>
          <p:cNvPr id="7" name="Овал 6"/>
          <p:cNvSpPr/>
          <p:nvPr/>
        </p:nvSpPr>
        <p:spPr>
          <a:xfrm>
            <a:off x="4572000" y="2780928"/>
            <a:ext cx="3672408" cy="22322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Без запаха</a:t>
            </a:r>
          </a:p>
        </p:txBody>
      </p:sp>
      <p:sp>
        <p:nvSpPr>
          <p:cNvPr id="9" name="Выгнутая влево стрелка 8"/>
          <p:cNvSpPr/>
          <p:nvPr/>
        </p:nvSpPr>
        <p:spPr>
          <a:xfrm rot="12157855">
            <a:off x="2120056" y="1812813"/>
            <a:ext cx="731520" cy="121615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Выгнутая вправо стрелка 9"/>
          <p:cNvSpPr/>
          <p:nvPr/>
        </p:nvSpPr>
        <p:spPr>
          <a:xfrm>
            <a:off x="5996595" y="2139887"/>
            <a:ext cx="731520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Выгнутая вверх стрелка 10"/>
          <p:cNvSpPr/>
          <p:nvPr/>
        </p:nvSpPr>
        <p:spPr>
          <a:xfrm>
            <a:off x="3819908" y="793534"/>
            <a:ext cx="1216152" cy="7315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9288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301208"/>
            <a:ext cx="6512511" cy="21396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7030A0"/>
                </a:solidFill>
              </a:rPr>
              <a:t>Лёд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25604" name="Picture 4" descr="https://www.firestock.ru/wp-content/uploads/2015/03/Dollarphotoclub_6248633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6024"/>
            <a:ext cx="6956368" cy="68419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58181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zezete2.z.e.pic.centerblog.net/4ec0ff36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5903" y="908720"/>
            <a:ext cx="3452784" cy="50405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лако 1"/>
          <p:cNvSpPr/>
          <p:nvPr/>
        </p:nvSpPr>
        <p:spPr>
          <a:xfrm>
            <a:off x="4139952" y="332656"/>
            <a:ext cx="4680520" cy="259228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Лёд бесцветный, прозрачный.</a:t>
            </a:r>
          </a:p>
        </p:txBody>
      </p:sp>
      <p:pic>
        <p:nvPicPr>
          <p:cNvPr id="23556" name="Picture 4" descr="http://widefon.com/_ld/89/7632587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88227" y="2996952"/>
            <a:ext cx="5155773" cy="38610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33239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zezete2.z.e.pic.centerblog.net/4ec0ff36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3304807" cy="48245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лако 2"/>
          <p:cNvSpPr/>
          <p:nvPr/>
        </p:nvSpPr>
        <p:spPr>
          <a:xfrm>
            <a:off x="4499992" y="374203"/>
            <a:ext cx="4104456" cy="192251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Лёд хрупкий, без запаха.</a:t>
            </a:r>
          </a:p>
        </p:txBody>
      </p:sp>
      <p:pic>
        <p:nvPicPr>
          <p:cNvPr id="24588" name="Picture 12" descr="http://www.kartinkijane.ru/pic/201306/1680x1050/kartinkijane.ru-5847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93854" y="2924944"/>
            <a:ext cx="4378086" cy="27363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94" name="Picture 18" descr="https://cdn.head-fi.org/a/6934522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453232">
            <a:off x="5436255" y="3166328"/>
            <a:ext cx="4382779" cy="20400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41736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229200"/>
            <a:ext cx="6512511" cy="28596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Свойства льда</a:t>
            </a:r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341242" y="3114937"/>
            <a:ext cx="3366662" cy="22322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Прозрачный</a:t>
            </a:r>
          </a:p>
        </p:txBody>
      </p:sp>
      <p:sp>
        <p:nvSpPr>
          <p:cNvPr id="4" name="Овал 3"/>
          <p:cNvSpPr/>
          <p:nvPr/>
        </p:nvSpPr>
        <p:spPr>
          <a:xfrm>
            <a:off x="348882" y="65041"/>
            <a:ext cx="3287014" cy="21398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Бесцветный</a:t>
            </a:r>
          </a:p>
        </p:txBody>
      </p:sp>
      <p:sp>
        <p:nvSpPr>
          <p:cNvPr id="5" name="Овал 4"/>
          <p:cNvSpPr/>
          <p:nvPr/>
        </p:nvSpPr>
        <p:spPr>
          <a:xfrm>
            <a:off x="4644008" y="52465"/>
            <a:ext cx="2808312" cy="19363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Хрупкий</a:t>
            </a:r>
          </a:p>
        </p:txBody>
      </p:sp>
      <p:sp>
        <p:nvSpPr>
          <p:cNvPr id="6" name="Овал 5"/>
          <p:cNvSpPr/>
          <p:nvPr/>
        </p:nvSpPr>
        <p:spPr>
          <a:xfrm>
            <a:off x="4716016" y="2636911"/>
            <a:ext cx="3960440" cy="27102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Без запаха. Тает, превращается в воду</a:t>
            </a:r>
          </a:p>
        </p:txBody>
      </p:sp>
      <p:sp>
        <p:nvSpPr>
          <p:cNvPr id="7" name="Выгнутая вправо стрелка 6"/>
          <p:cNvSpPr/>
          <p:nvPr/>
        </p:nvSpPr>
        <p:spPr>
          <a:xfrm>
            <a:off x="6228184" y="1898785"/>
            <a:ext cx="731520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Выгнутая вверх стрелка 7"/>
          <p:cNvSpPr/>
          <p:nvPr/>
        </p:nvSpPr>
        <p:spPr>
          <a:xfrm>
            <a:off x="3419872" y="548680"/>
            <a:ext cx="1432176" cy="7315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Выгнутая вверх стрелка 9"/>
          <p:cNvSpPr/>
          <p:nvPr/>
        </p:nvSpPr>
        <p:spPr>
          <a:xfrm rot="16200000">
            <a:off x="1147744" y="2163832"/>
            <a:ext cx="1437858" cy="94615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157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лако 1"/>
          <p:cNvSpPr/>
          <p:nvPr/>
        </p:nvSpPr>
        <p:spPr>
          <a:xfrm>
            <a:off x="0" y="17240"/>
            <a:ext cx="4067944" cy="189959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Делаем вывод:</a:t>
            </a:r>
          </a:p>
        </p:txBody>
      </p:sp>
      <p:pic>
        <p:nvPicPr>
          <p:cNvPr id="3" name="Picture 2" descr="http://zezete2.z.e.pic.centerblog.net/4ec0ff36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039211"/>
            <a:ext cx="3304807" cy="48245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4067944" y="1052736"/>
            <a:ext cx="4752528" cy="22048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Так откуда же берутся снег и лёд?</a:t>
            </a:r>
          </a:p>
        </p:txBody>
      </p:sp>
      <p:sp>
        <p:nvSpPr>
          <p:cNvPr id="5" name="Овал 4"/>
          <p:cNvSpPr/>
          <p:nvPr/>
        </p:nvSpPr>
        <p:spPr>
          <a:xfrm>
            <a:off x="3459155" y="4077072"/>
            <a:ext cx="5544616" cy="24482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Снег и лёд образуются из воды. Снег и лёд – это замёрзшая вода.</a:t>
            </a:r>
          </a:p>
        </p:txBody>
      </p:sp>
      <p:sp>
        <p:nvSpPr>
          <p:cNvPr id="6" name="Выгнутая вправо стрелка 5"/>
          <p:cNvSpPr/>
          <p:nvPr/>
        </p:nvSpPr>
        <p:spPr>
          <a:xfrm>
            <a:off x="6516216" y="3068960"/>
            <a:ext cx="731520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7648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лако 2"/>
          <p:cNvSpPr/>
          <p:nvPr/>
        </p:nvSpPr>
        <p:spPr>
          <a:xfrm>
            <a:off x="3131840" y="332656"/>
            <a:ext cx="5832648" cy="432048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pic>
        <p:nvPicPr>
          <p:cNvPr id="4" name="Picture 2" descr="http://zezete2.z.e.pic.centerblog.net/4ec0ff36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3304807" cy="48245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60525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013176"/>
            <a:ext cx="6512511" cy="50199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 smtClean="0">
                <a:solidFill>
                  <a:srgbClr val="7030A0"/>
                </a:solidFill>
              </a:rPr>
              <a:t>Вода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28685" name="Picture 13" descr="http://dl.mehrad-co.com/src/Gallery/PritablePhoto/Photo/Water/Water-091-www.mehrad-co.com(L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12508"/>
            <a:ext cx="6698719" cy="68454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81341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лако 3"/>
          <p:cNvSpPr/>
          <p:nvPr/>
        </p:nvSpPr>
        <p:spPr>
          <a:xfrm>
            <a:off x="4152461" y="0"/>
            <a:ext cx="4392488" cy="201622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Вода не имеет цвета, она прозрачная</a:t>
            </a:r>
          </a:p>
        </p:txBody>
      </p:sp>
      <p:pic>
        <p:nvPicPr>
          <p:cNvPr id="15366" name="Picture 6" descr="http://zezete2.z.e.pic.centerblog.net/4ec0ff36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520" y="1196752"/>
            <a:ext cx="3600760" cy="52565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2" name="Picture 12" descr="http://laoblogger.com/images/lemon-water-clipart-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3009" y="2204864"/>
            <a:ext cx="3108603" cy="46605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01161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zezete2.z.e.pic.centerblog.net/4ec0ff36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521" y="1484784"/>
            <a:ext cx="3304807" cy="48245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лако 1"/>
          <p:cNvSpPr/>
          <p:nvPr/>
        </p:nvSpPr>
        <p:spPr>
          <a:xfrm>
            <a:off x="4806686" y="0"/>
            <a:ext cx="3888432" cy="201622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Запаха и вкуса</a:t>
            </a:r>
          </a:p>
        </p:txBody>
      </p:sp>
      <p:pic>
        <p:nvPicPr>
          <p:cNvPr id="26632" name="Picture 8" descr="http://img.cdn.haber365.com.tr/uploads/images/gallery/2652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39618" y="1926379"/>
            <a:ext cx="3269721" cy="48972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85586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zezete2.z.e.pic.centerblog.net/4ec0ff36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520" y="980728"/>
            <a:ext cx="3304807" cy="48245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лако 1"/>
          <p:cNvSpPr/>
          <p:nvPr/>
        </p:nvSpPr>
        <p:spPr>
          <a:xfrm>
            <a:off x="5004048" y="260647"/>
            <a:ext cx="3744416" cy="180019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Обладает текучестью</a:t>
            </a:r>
          </a:p>
        </p:txBody>
      </p:sp>
      <p:pic>
        <p:nvPicPr>
          <p:cNvPr id="4" name="Picture 10" descr="http://pngimg.com/uploads/water/water_PNG3290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1774" y="2717540"/>
            <a:ext cx="6641340" cy="41404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11745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7631" y="5517232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Свойства воды </a:t>
            </a:r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250843" y="325506"/>
            <a:ext cx="3025013" cy="18073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Без запаха и вкуса </a:t>
            </a:r>
          </a:p>
        </p:txBody>
      </p:sp>
      <p:sp>
        <p:nvSpPr>
          <p:cNvPr id="5" name="Овал 4"/>
          <p:cNvSpPr/>
          <p:nvPr/>
        </p:nvSpPr>
        <p:spPr>
          <a:xfrm>
            <a:off x="4644008" y="152636"/>
            <a:ext cx="3024336" cy="19082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Не имеет формы</a:t>
            </a:r>
          </a:p>
        </p:txBody>
      </p:sp>
      <p:sp>
        <p:nvSpPr>
          <p:cNvPr id="7" name="Овал 6"/>
          <p:cNvSpPr/>
          <p:nvPr/>
        </p:nvSpPr>
        <p:spPr>
          <a:xfrm>
            <a:off x="4932040" y="2806080"/>
            <a:ext cx="3744416" cy="2495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Обладает текучестью</a:t>
            </a:r>
          </a:p>
        </p:txBody>
      </p:sp>
      <p:sp>
        <p:nvSpPr>
          <p:cNvPr id="8" name="Овал 7"/>
          <p:cNvSpPr/>
          <p:nvPr/>
        </p:nvSpPr>
        <p:spPr>
          <a:xfrm>
            <a:off x="403242" y="3103304"/>
            <a:ext cx="3312367" cy="2135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Прозрачная</a:t>
            </a:r>
          </a:p>
        </p:txBody>
      </p:sp>
      <p:sp>
        <p:nvSpPr>
          <p:cNvPr id="9" name="Выгнутая вправо стрелка 8"/>
          <p:cNvSpPr/>
          <p:nvPr/>
        </p:nvSpPr>
        <p:spPr>
          <a:xfrm>
            <a:off x="6204425" y="1956828"/>
            <a:ext cx="731520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Выгнутая вверх стрелка 9"/>
          <p:cNvSpPr/>
          <p:nvPr/>
        </p:nvSpPr>
        <p:spPr>
          <a:xfrm>
            <a:off x="3171834" y="620688"/>
            <a:ext cx="1760205" cy="7315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Выгнутая вверх стрелка 10"/>
          <p:cNvSpPr/>
          <p:nvPr/>
        </p:nvSpPr>
        <p:spPr>
          <a:xfrm rot="16200000">
            <a:off x="852308" y="2292316"/>
            <a:ext cx="1541848" cy="7315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3835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517232"/>
            <a:ext cx="6512511" cy="93610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7030A0"/>
                </a:solidFill>
              </a:rPr>
              <a:t>Снег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8434" name="Picture 2" descr="http://i.absurdopedia.net/thumb/a/aa/Snow.jpg/1200px-Snow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5024" y="0"/>
            <a:ext cx="673224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20849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лако 1"/>
          <p:cNvSpPr/>
          <p:nvPr/>
        </p:nvSpPr>
        <p:spPr>
          <a:xfrm>
            <a:off x="4067944" y="188640"/>
            <a:ext cx="4752528" cy="288032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Где же образуются снежинки?</a:t>
            </a:r>
          </a:p>
        </p:txBody>
      </p:sp>
      <p:pic>
        <p:nvPicPr>
          <p:cNvPr id="19462" name="Picture 6" descr="http://zezete2.z.e.pic.centerblog.net/4ec0ff36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9297" y="1390126"/>
            <a:ext cx="3448463" cy="50342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4" name="Picture 8" descr="https://blog.mann-ivanov-ferber.ru/wp-content/uploads/2015/12/%D1%81%D0%BD%D0%B5%D0%B31-1360x76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4942" y="3284984"/>
            <a:ext cx="5289058" cy="35730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06145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лако 1"/>
          <p:cNvSpPr/>
          <p:nvPr/>
        </p:nvSpPr>
        <p:spPr>
          <a:xfrm>
            <a:off x="4572000" y="116632"/>
            <a:ext cx="4298776" cy="27146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Снежинки образуются высоко в небе, в облаках.</a:t>
            </a:r>
          </a:p>
        </p:txBody>
      </p:sp>
      <p:pic>
        <p:nvPicPr>
          <p:cNvPr id="20486" name="Picture 6" descr="http://zezete2.z.e.pic.centerblog.net/4ec0ff36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3403458" cy="49685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2" name="Picture 12" descr="http://img0.liveinternet.ru/images/attach/c/11/115/829/115829782_9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2924944"/>
            <a:ext cx="4658816" cy="38480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88611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133</Words>
  <Application>Microsoft Office PowerPoint</Application>
  <PresentationFormat>Экран (4:3)</PresentationFormat>
  <Paragraphs>34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Воздушный поток</vt:lpstr>
      <vt:lpstr>  «Свойства  воды,  снега  и   льда»</vt:lpstr>
      <vt:lpstr> Вода</vt:lpstr>
      <vt:lpstr>Слайд 3</vt:lpstr>
      <vt:lpstr>Слайд 4</vt:lpstr>
      <vt:lpstr>Слайд 5</vt:lpstr>
      <vt:lpstr>Свойства воды </vt:lpstr>
      <vt:lpstr>Снег </vt:lpstr>
      <vt:lpstr>Слайд 8</vt:lpstr>
      <vt:lpstr>Слайд 9</vt:lpstr>
      <vt:lpstr>Слайд 10</vt:lpstr>
      <vt:lpstr>Слайд 11</vt:lpstr>
      <vt:lpstr>Свойства снега</vt:lpstr>
      <vt:lpstr>Лёд</vt:lpstr>
      <vt:lpstr>Слайд 14</vt:lpstr>
      <vt:lpstr>Слайд 15</vt:lpstr>
      <vt:lpstr>Свойства льда</vt:lpstr>
      <vt:lpstr>Слайд 17</vt:lpstr>
      <vt:lpstr>Слайд 18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МБДОУ  "Детский сад комбинированного вида № 181"                                            "Дюймовочка"  г. Иваново   «Свойства  воды,  снега  и   льда»</dc:title>
  <dc:creator>home</dc:creator>
  <cp:lastModifiedBy>Марина</cp:lastModifiedBy>
  <cp:revision>3</cp:revision>
  <dcterms:created xsi:type="dcterms:W3CDTF">2017-11-26T17:20:29Z</dcterms:created>
  <dcterms:modified xsi:type="dcterms:W3CDTF">2022-03-31T09:10:36Z</dcterms:modified>
</cp:coreProperties>
</file>