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673" r:id="rId13"/>
    <p:sldMasterId id="2147483674" r:id="rId14"/>
    <p:sldMasterId id="2147483675" r:id="rId15"/>
    <p:sldMasterId id="2147483676" r:id="rId16"/>
    <p:sldMasterId id="2147483677" r:id="rId17"/>
    <p:sldMasterId id="2147483678" r:id="rId18"/>
    <p:sldMasterId id="2147483679" r:id="rId19"/>
    <p:sldMasterId id="2147483680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Master" Target="slideMasters/slideMaster17.xml"/><Relationship Id="rId22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24" Type="http://schemas.openxmlformats.org/officeDocument/2006/relationships/slide" Target="slides/slide3.xml"/><Relationship Id="rId23" Type="http://schemas.openxmlformats.org/officeDocument/2006/relationships/slide" Target="slides/slide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0.xml"/><Relationship Id="rId30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1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"/>
          <p:cNvSpPr txBox="1"/>
          <p:nvPr>
            <p:ph type="ctrTitle"/>
          </p:nvPr>
        </p:nvSpPr>
        <p:spPr>
          <a:xfrm>
            <a:off x="1942416" y="2514601"/>
            <a:ext cx="66006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2" name="Google Shape;812;p2"/>
          <p:cNvSpPr txBox="1"/>
          <p:nvPr>
            <p:ph idx="1" type="subTitle"/>
          </p:nvPr>
        </p:nvSpPr>
        <p:spPr>
          <a:xfrm>
            <a:off x="1942416" y="4777380"/>
            <a:ext cx="66006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3" name="Google Shape;813;p2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" name="Google Shape;814;p2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2"/>
          <p:cNvSpPr txBox="1"/>
          <p:nvPr>
            <p:ph idx="12" type="sldNum"/>
          </p:nvPr>
        </p:nvSpPr>
        <p:spPr>
          <a:xfrm>
            <a:off x="423862" y="4529137"/>
            <a:ext cx="58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1"/>
          <p:cNvSpPr txBox="1"/>
          <p:nvPr>
            <p:ph type="title"/>
          </p:nvPr>
        </p:nvSpPr>
        <p:spPr>
          <a:xfrm>
            <a:off x="1942415" y="609600"/>
            <a:ext cx="65919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p21"/>
          <p:cNvSpPr txBox="1"/>
          <p:nvPr>
            <p:ph idx="1" type="body"/>
          </p:nvPr>
        </p:nvSpPr>
        <p:spPr>
          <a:xfrm>
            <a:off x="1942415" y="4354046"/>
            <a:ext cx="65919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9" name="Google Shape;1209;p21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0" name="Google Shape;1210;p21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p21"/>
          <p:cNvSpPr txBox="1"/>
          <p:nvPr>
            <p:ph idx="12" type="sldNum"/>
          </p:nvPr>
        </p:nvSpPr>
        <p:spPr>
          <a:xfrm>
            <a:off x="511175" y="32448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3"/>
          <p:cNvSpPr txBox="1"/>
          <p:nvPr>
            <p:ph type="title"/>
          </p:nvPr>
        </p:nvSpPr>
        <p:spPr>
          <a:xfrm>
            <a:off x="2188123" y="609600"/>
            <a:ext cx="61095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23"/>
          <p:cNvSpPr txBox="1"/>
          <p:nvPr>
            <p:ph idx="1" type="body"/>
          </p:nvPr>
        </p:nvSpPr>
        <p:spPr>
          <a:xfrm>
            <a:off x="2415972" y="3505200"/>
            <a:ext cx="5653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51" name="Google Shape;1251;p23"/>
          <p:cNvSpPr txBox="1"/>
          <p:nvPr>
            <p:ph idx="2" type="body"/>
          </p:nvPr>
        </p:nvSpPr>
        <p:spPr>
          <a:xfrm>
            <a:off x="1942415" y="4354046"/>
            <a:ext cx="65919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2" name="Google Shape;1252;p23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23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23"/>
          <p:cNvSpPr txBox="1"/>
          <p:nvPr>
            <p:ph idx="12" type="sldNum"/>
          </p:nvPr>
        </p:nvSpPr>
        <p:spPr>
          <a:xfrm>
            <a:off x="511175" y="32448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5"/>
          <p:cNvSpPr txBox="1"/>
          <p:nvPr>
            <p:ph type="title"/>
          </p:nvPr>
        </p:nvSpPr>
        <p:spPr>
          <a:xfrm>
            <a:off x="1942415" y="2438401"/>
            <a:ext cx="65919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1" name="Google Shape;1291;p25"/>
          <p:cNvSpPr txBox="1"/>
          <p:nvPr>
            <p:ph idx="1" type="body"/>
          </p:nvPr>
        </p:nvSpPr>
        <p:spPr>
          <a:xfrm>
            <a:off x="1942415" y="5181600"/>
            <a:ext cx="6591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92" name="Google Shape;1292;p25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25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25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7"/>
          <p:cNvSpPr txBox="1"/>
          <p:nvPr>
            <p:ph type="title"/>
          </p:nvPr>
        </p:nvSpPr>
        <p:spPr>
          <a:xfrm>
            <a:off x="2188123" y="609600"/>
            <a:ext cx="61095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27"/>
          <p:cNvSpPr txBox="1"/>
          <p:nvPr>
            <p:ph idx="1" type="body"/>
          </p:nvPr>
        </p:nvSpPr>
        <p:spPr>
          <a:xfrm>
            <a:off x="1942415" y="4343400"/>
            <a:ext cx="6688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34" name="Google Shape;1334;p27"/>
          <p:cNvSpPr txBox="1"/>
          <p:nvPr>
            <p:ph idx="2" type="body"/>
          </p:nvPr>
        </p:nvSpPr>
        <p:spPr>
          <a:xfrm>
            <a:off x="1942415" y="5181600"/>
            <a:ext cx="6688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35" name="Google Shape;1335;p27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27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7" name="Google Shape;1337;p27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9"/>
          <p:cNvSpPr txBox="1"/>
          <p:nvPr>
            <p:ph type="title"/>
          </p:nvPr>
        </p:nvSpPr>
        <p:spPr>
          <a:xfrm>
            <a:off x="1942416" y="627407"/>
            <a:ext cx="65919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9"/>
          <p:cNvSpPr txBox="1"/>
          <p:nvPr>
            <p:ph idx="1" type="body"/>
          </p:nvPr>
        </p:nvSpPr>
        <p:spPr>
          <a:xfrm>
            <a:off x="1942415" y="4343400"/>
            <a:ext cx="6591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75" name="Google Shape;1375;p29"/>
          <p:cNvSpPr txBox="1"/>
          <p:nvPr>
            <p:ph idx="2" type="body"/>
          </p:nvPr>
        </p:nvSpPr>
        <p:spPr>
          <a:xfrm>
            <a:off x="1942415" y="5181600"/>
            <a:ext cx="6591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76" name="Google Shape;1376;p29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p29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8" name="Google Shape;1378;p29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1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31"/>
          <p:cNvSpPr txBox="1"/>
          <p:nvPr>
            <p:ph idx="1" type="body"/>
          </p:nvPr>
        </p:nvSpPr>
        <p:spPr>
          <a:xfrm rot="5400000">
            <a:off x="3295650" y="781050"/>
            <a:ext cx="3886200" cy="6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6" name="Google Shape;1416;p31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7" name="Google Shape;1417;p31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8" name="Google Shape;1418;p31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3"/>
          <p:cNvSpPr txBox="1"/>
          <p:nvPr>
            <p:ph type="title"/>
          </p:nvPr>
        </p:nvSpPr>
        <p:spPr>
          <a:xfrm rot="5400000">
            <a:off x="5064717" y="2441356"/>
            <a:ext cx="52839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5" name="Google Shape;1455;p33"/>
          <p:cNvSpPr txBox="1"/>
          <p:nvPr>
            <p:ph idx="1" type="body"/>
          </p:nvPr>
        </p:nvSpPr>
        <p:spPr>
          <a:xfrm rot="5400000">
            <a:off x="1658664" y="911206"/>
            <a:ext cx="5283900" cy="4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6" name="Google Shape;1456;p33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7" name="Google Shape;1457;p33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8" name="Google Shape;1458;p33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"/>
          <p:cNvSpPr txBox="1"/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4"/>
          <p:cNvSpPr txBox="1"/>
          <p:nvPr>
            <p:ph idx="1" type="body"/>
          </p:nvPr>
        </p:nvSpPr>
        <p:spPr>
          <a:xfrm>
            <a:off x="1942415" y="2133600"/>
            <a:ext cx="65919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53" name="Google Shape;853;p4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4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5" name="Google Shape;855;p4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"/>
          <p:cNvSpPr txBox="1"/>
          <p:nvPr>
            <p:ph type="title"/>
          </p:nvPr>
        </p:nvSpPr>
        <p:spPr>
          <a:xfrm>
            <a:off x="1942415" y="2074562"/>
            <a:ext cx="6591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7"/>
          <p:cNvSpPr txBox="1"/>
          <p:nvPr>
            <p:ph idx="1" type="body"/>
          </p:nvPr>
        </p:nvSpPr>
        <p:spPr>
          <a:xfrm>
            <a:off x="1942415" y="3581400"/>
            <a:ext cx="65919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6" name="Google Shape;926;p7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7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7"/>
          <p:cNvSpPr txBox="1"/>
          <p:nvPr>
            <p:ph idx="12" type="sldNum"/>
          </p:nvPr>
        </p:nvSpPr>
        <p:spPr>
          <a:xfrm>
            <a:off x="511175" y="32448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9"/>
          <p:cNvSpPr txBox="1"/>
          <p:nvPr>
            <p:ph idx="1" type="body"/>
          </p:nvPr>
        </p:nvSpPr>
        <p:spPr>
          <a:xfrm>
            <a:off x="1942416" y="2136706"/>
            <a:ext cx="31974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66" name="Google Shape;966;p9"/>
          <p:cNvSpPr txBox="1"/>
          <p:nvPr>
            <p:ph idx="2" type="body"/>
          </p:nvPr>
        </p:nvSpPr>
        <p:spPr>
          <a:xfrm>
            <a:off x="5337307" y="2136706"/>
            <a:ext cx="31971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67" name="Google Shape;967;p9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9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9" name="Google Shape;969;p9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1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6" name="Google Shape;1006;p11"/>
          <p:cNvSpPr txBox="1"/>
          <p:nvPr>
            <p:ph idx="1" type="body"/>
          </p:nvPr>
        </p:nvSpPr>
        <p:spPr>
          <a:xfrm>
            <a:off x="2265352" y="2226626"/>
            <a:ext cx="2874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7" name="Google Shape;1007;p11"/>
          <p:cNvSpPr txBox="1"/>
          <p:nvPr>
            <p:ph idx="2" type="body"/>
          </p:nvPr>
        </p:nvSpPr>
        <p:spPr>
          <a:xfrm>
            <a:off x="1942415" y="2802888"/>
            <a:ext cx="31974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008" name="Google Shape;1008;p11"/>
          <p:cNvSpPr txBox="1"/>
          <p:nvPr>
            <p:ph idx="3" type="body"/>
          </p:nvPr>
        </p:nvSpPr>
        <p:spPr>
          <a:xfrm>
            <a:off x="5656154" y="2223398"/>
            <a:ext cx="28731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9" name="Google Shape;1009;p11"/>
          <p:cNvSpPr txBox="1"/>
          <p:nvPr>
            <p:ph idx="4" type="body"/>
          </p:nvPr>
        </p:nvSpPr>
        <p:spPr>
          <a:xfrm>
            <a:off x="5333715" y="2799660"/>
            <a:ext cx="31956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010" name="Google Shape;1010;p11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1" name="Google Shape;1011;p11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2" name="Google Shape;1012;p11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3"/>
          <p:cNvSpPr txBox="1"/>
          <p:nvPr>
            <p:ph type="title"/>
          </p:nvPr>
        </p:nvSpPr>
        <p:spPr>
          <a:xfrm>
            <a:off x="1945200" y="624110"/>
            <a:ext cx="6589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13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13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3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5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8" name="Google Shape;1088;p15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9" name="Google Shape;1089;p15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7"/>
          <p:cNvSpPr txBox="1"/>
          <p:nvPr>
            <p:ph type="title"/>
          </p:nvPr>
        </p:nvSpPr>
        <p:spPr>
          <a:xfrm>
            <a:off x="1942415" y="446088"/>
            <a:ext cx="26295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17"/>
          <p:cNvSpPr txBox="1"/>
          <p:nvPr>
            <p:ph idx="1" type="body"/>
          </p:nvPr>
        </p:nvSpPr>
        <p:spPr>
          <a:xfrm>
            <a:off x="4743494" y="446089"/>
            <a:ext cx="3790800" cy="54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27" name="Google Shape;1127;p17"/>
          <p:cNvSpPr txBox="1"/>
          <p:nvPr>
            <p:ph idx="2" type="body"/>
          </p:nvPr>
        </p:nvSpPr>
        <p:spPr>
          <a:xfrm>
            <a:off x="1942415" y="1598613"/>
            <a:ext cx="26295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28" name="Google Shape;1128;p17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7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17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"/>
          <p:cNvSpPr txBox="1"/>
          <p:nvPr>
            <p:ph type="title"/>
          </p:nvPr>
        </p:nvSpPr>
        <p:spPr>
          <a:xfrm>
            <a:off x="1942415" y="4800600"/>
            <a:ext cx="6591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9"/>
          <p:cNvSpPr/>
          <p:nvPr>
            <p:ph idx="2" type="pic"/>
          </p:nvPr>
        </p:nvSpPr>
        <p:spPr>
          <a:xfrm>
            <a:off x="1942415" y="634965"/>
            <a:ext cx="6591900" cy="385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8" name="Google Shape;1168;p19"/>
          <p:cNvSpPr txBox="1"/>
          <p:nvPr>
            <p:ph idx="1" type="body"/>
          </p:nvPr>
        </p:nvSpPr>
        <p:spPr>
          <a:xfrm>
            <a:off x="1942415" y="5367338"/>
            <a:ext cx="65919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69" name="Google Shape;1169;p19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0" name="Google Shape;1170;p19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19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7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7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8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4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1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1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778" name="Google Shape;778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9" name="Google Shape;779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0" name="Google Shape;780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1" name="Google Shape;781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2" name="Google Shape;782;p1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3" name="Google Shape;783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4" name="Google Shape;784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5" name="Google Shape;785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6" name="Google Shape;786;p1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7" name="Google Shape;787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8" name="Google Shape;788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9" name="Google Shape;789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90" name="Google Shape;790;p1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791" name="Google Shape;791;p1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2" name="Google Shape;792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3" name="Google Shape;793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4" name="Google Shape;794;p1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5" name="Google Shape;795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6" name="Google Shape;796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7" name="Google Shape;797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8" name="Google Shape;798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9" name="Google Shape;799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0" name="Google Shape;800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1" name="Google Shape;801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2" name="Google Shape;802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03" name="Google Shape;803;p1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"/>
          <p:cNvSpPr/>
          <p:nvPr/>
        </p:nvSpPr>
        <p:spPr>
          <a:xfrm>
            <a:off x="-31750" y="4321175"/>
            <a:ext cx="1395408" cy="781050"/>
          </a:xfrm>
          <a:custGeom>
            <a:rect b="b" l="l" r="r" t="t"/>
            <a:pathLst>
              <a:path extrusionOk="0" h="10000" w="8042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6" name="Google Shape;806;p1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7" name="Google Shape;807;p1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8" name="Google Shape;808;p1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9" name="Google Shape;809;p1"/>
          <p:cNvSpPr txBox="1"/>
          <p:nvPr>
            <p:ph idx="12" type="sldNum"/>
          </p:nvPr>
        </p:nvSpPr>
        <p:spPr>
          <a:xfrm>
            <a:off x="423862" y="4529137"/>
            <a:ext cx="58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18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133" name="Google Shape;1133;p1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45" name="Google Shape;1145;p18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146" name="Google Shape;1146;p18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58" name="Google Shape;1158;p18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9" name="Google Shape;1159;p18"/>
          <p:cNvSpPr/>
          <p:nvPr/>
        </p:nvSpPr>
        <p:spPr>
          <a:xfrm flipH="1" rot="10800000">
            <a:off x="0" y="4910137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0" name="Google Shape;1160;p18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1" name="Google Shape;1161;p18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2" name="Google Shape;1162;p18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3" name="Google Shape;1163;p18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4" name="Google Shape;1164;p18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20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174" name="Google Shape;1174;p2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86" name="Google Shape;1186;p20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187" name="Google Shape;1187;p20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99" name="Google Shape;1199;p20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0" name="Google Shape;1200;p20"/>
          <p:cNvSpPr/>
          <p:nvPr/>
        </p:nvSpPr>
        <p:spPr>
          <a:xfrm flipH="1" rot="10800000">
            <a:off x="0" y="3167062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1" name="Google Shape;1201;p20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2" name="Google Shape;1202;p20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3" name="Google Shape;1203;p20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4" name="Google Shape;1204;p20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5" name="Google Shape;1205;p20"/>
          <p:cNvSpPr txBox="1"/>
          <p:nvPr>
            <p:ph idx="12" type="sldNum"/>
          </p:nvPr>
        </p:nvSpPr>
        <p:spPr>
          <a:xfrm>
            <a:off x="511175" y="32448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22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214" name="Google Shape;1214;p2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26" name="Google Shape;1226;p22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227" name="Google Shape;1227;p22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39" name="Google Shape;1239;p22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0" name="Google Shape;1240;p22"/>
          <p:cNvSpPr/>
          <p:nvPr/>
        </p:nvSpPr>
        <p:spPr>
          <a:xfrm flipH="1" rot="10800000">
            <a:off x="0" y="3167062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1" name="Google Shape;1241;p22"/>
          <p:cNvSpPr txBox="1"/>
          <p:nvPr/>
        </p:nvSpPr>
        <p:spPr>
          <a:xfrm>
            <a:off x="1808162" y="647700"/>
            <a:ext cx="4572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2" name="Google Shape;1242;p22"/>
          <p:cNvSpPr txBox="1"/>
          <p:nvPr/>
        </p:nvSpPr>
        <p:spPr>
          <a:xfrm>
            <a:off x="8169275" y="2905125"/>
            <a:ext cx="457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243" name="Google Shape;1243;p22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4" name="Google Shape;1244;p22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5" name="Google Shape;1245;p22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6" name="Google Shape;1246;p22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7" name="Google Shape;1247;p22"/>
          <p:cNvSpPr txBox="1"/>
          <p:nvPr>
            <p:ph idx="12" type="sldNum"/>
          </p:nvPr>
        </p:nvSpPr>
        <p:spPr>
          <a:xfrm>
            <a:off x="511175" y="32448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24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257" name="Google Shape;1257;p2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9" name="Google Shape;1269;p24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270" name="Google Shape;1270;p24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82" name="Google Shape;1282;p24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3" name="Google Shape;1283;p24"/>
          <p:cNvSpPr/>
          <p:nvPr/>
        </p:nvSpPr>
        <p:spPr>
          <a:xfrm flipH="1" rot="10800000">
            <a:off x="0" y="4910137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4" name="Google Shape;1284;p24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5" name="Google Shape;1285;p24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6" name="Google Shape;1286;p24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7" name="Google Shape;1287;p24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8" name="Google Shape;1288;p24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6" name="Google Shape;1296;p26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297" name="Google Shape;1297;p26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09" name="Google Shape;1309;p26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310" name="Google Shape;1310;p26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22" name="Google Shape;1322;p26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3" name="Google Shape;1323;p26"/>
          <p:cNvSpPr/>
          <p:nvPr/>
        </p:nvSpPr>
        <p:spPr>
          <a:xfrm flipH="1" rot="10800000">
            <a:off x="0" y="4910137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4" name="Google Shape;1324;p26"/>
          <p:cNvSpPr txBox="1"/>
          <p:nvPr/>
        </p:nvSpPr>
        <p:spPr>
          <a:xfrm>
            <a:off x="1808162" y="647700"/>
            <a:ext cx="4572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25" name="Google Shape;1325;p26"/>
          <p:cNvSpPr txBox="1"/>
          <p:nvPr/>
        </p:nvSpPr>
        <p:spPr>
          <a:xfrm>
            <a:off x="8169275" y="2905125"/>
            <a:ext cx="457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326" name="Google Shape;1326;p26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7" name="Google Shape;1327;p26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8" name="Google Shape;1328;p26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9" name="Google Shape;1329;p26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0" name="Google Shape;1330;p26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8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340" name="Google Shape;1340;p2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52" name="Google Shape;1352;p28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353" name="Google Shape;1353;p28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65" name="Google Shape;1365;p28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6" name="Google Shape;1366;p28"/>
          <p:cNvSpPr/>
          <p:nvPr/>
        </p:nvSpPr>
        <p:spPr>
          <a:xfrm flipH="1" rot="10800000">
            <a:off x="0" y="4910137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7" name="Google Shape;1367;p28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8" name="Google Shape;1368;p28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9" name="Google Shape;1369;p28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0" name="Google Shape;1370;p28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1" name="Google Shape;1371;p28"/>
          <p:cNvSpPr txBox="1"/>
          <p:nvPr>
            <p:ph idx="12" type="sldNum"/>
          </p:nvPr>
        </p:nvSpPr>
        <p:spPr>
          <a:xfrm>
            <a:off x="511175" y="4983162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30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381" name="Google Shape;1381;p3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93" name="Google Shape;1393;p30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394" name="Google Shape;1394;p30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06" name="Google Shape;1406;p30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7" name="Google Shape;1407;p30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8" name="Google Shape;1408;p30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9" name="Google Shape;1409;p30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0" name="Google Shape;1410;p30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1" name="Google Shape;1411;p30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2" name="Google Shape;1412;p30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2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421" name="Google Shape;1421;p3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33" name="Google Shape;1433;p32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434" name="Google Shape;1434;p32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46" name="Google Shape;1446;p32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7" name="Google Shape;1447;p32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8" name="Google Shape;1448;p32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49" name="Google Shape;1449;p32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0" name="Google Shape;1450;p32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1" name="Google Shape;1451;p32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2" name="Google Shape;1452;p32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818" name="Google Shape;818;p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30" name="Google Shape;830;p3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831" name="Google Shape;831;p3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43" name="Google Shape;843;p3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3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3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6" name="Google Shape;846;p3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7" name="Google Shape;847;p3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8" name="Google Shape;848;p3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9" name="Google Shape;849;p3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5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858" name="Google Shape;858;p5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70" name="Google Shape;870;p5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871" name="Google Shape;871;p5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83" name="Google Shape;883;p5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5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5" name="Google Shape;885;p5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6" name="Google Shape;886;p5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7" name="Google Shape;887;p5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8" name="Google Shape;888;p5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6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891" name="Google Shape;891;p6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03" name="Google Shape;903;p6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904" name="Google Shape;904;p6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16" name="Google Shape;916;p6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7" name="Google Shape;917;p6"/>
          <p:cNvSpPr/>
          <p:nvPr/>
        </p:nvSpPr>
        <p:spPr>
          <a:xfrm flipH="1" rot="10800000">
            <a:off x="0" y="3167062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6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9" name="Google Shape;919;p6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0" name="Google Shape;920;p6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1" name="Google Shape;921;p6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2" name="Google Shape;922;p6"/>
          <p:cNvSpPr txBox="1"/>
          <p:nvPr>
            <p:ph idx="12" type="sldNum"/>
          </p:nvPr>
        </p:nvSpPr>
        <p:spPr>
          <a:xfrm>
            <a:off x="511175" y="324485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8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931" name="Google Shape;931;p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3" name="Google Shape;943;p8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944" name="Google Shape;944;p8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56" name="Google Shape;956;p8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8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8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9" name="Google Shape;959;p8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0" name="Google Shape;960;p8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1" name="Google Shape;961;p8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2" name="Google Shape;962;p8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10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972" name="Google Shape;972;p1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84" name="Google Shape;984;p10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985" name="Google Shape;985;p10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97" name="Google Shape;997;p10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10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9" name="Google Shape;999;p10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0" name="Google Shape;1000;p10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1" name="Google Shape;1001;p10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2" name="Google Shape;1002;p10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3" name="Google Shape;1003;p10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12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015" name="Google Shape;1015;p1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6" name="Google Shape;1016;p1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7" name="Google Shape;1017;p1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8" name="Google Shape;1018;p1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9" name="Google Shape;1019;p12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0" name="Google Shape;1020;p1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1" name="Google Shape;1021;p1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2" name="Google Shape;1022;p1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3" name="Google Shape;1023;p12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4" name="Google Shape;1024;p1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5" name="Google Shape;1025;p1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6" name="Google Shape;1026;p1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27" name="Google Shape;1027;p12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028" name="Google Shape;1028;p12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9" name="Google Shape;1029;p1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0" name="Google Shape;1030;p1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1" name="Google Shape;1031;p12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2" name="Google Shape;1032;p1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3" name="Google Shape;1033;p1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4" name="Google Shape;1034;p1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5" name="Google Shape;1035;p1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6" name="Google Shape;1036;p1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7" name="Google Shape;1037;p1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8" name="Google Shape;1038;p1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9" name="Google Shape;1039;p1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40" name="Google Shape;1040;p12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1" name="Google Shape;1041;p12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2" name="Google Shape;1042;p12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3" name="Google Shape;1043;p12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4" name="Google Shape;1044;p12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5" name="Google Shape;1045;p12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6" name="Google Shape;1046;p12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4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054" name="Google Shape;1054;p1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66" name="Google Shape;1066;p14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067" name="Google Shape;1067;p14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79" name="Google Shape;1079;p14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14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14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2" name="Google Shape;1082;p14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3" name="Google Shape;1083;p14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4" name="Google Shape;1084;p14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5" name="Google Shape;1085;p14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16"/>
          <p:cNvGrpSpPr/>
          <p:nvPr/>
        </p:nvGrpSpPr>
        <p:grpSpPr>
          <a:xfrm>
            <a:off x="34" y="228612"/>
            <a:ext cx="1981233" cy="6639156"/>
            <a:chOff x="2487613" y="285750"/>
            <a:chExt cx="2428875" cy="5654677"/>
          </a:xfrm>
        </p:grpSpPr>
        <p:sp>
          <p:nvSpPr>
            <p:cNvPr id="1092" name="Google Shape;1092;p16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04" name="Google Shape;1104;p16"/>
          <p:cNvGrpSpPr/>
          <p:nvPr/>
        </p:nvGrpSpPr>
        <p:grpSpPr>
          <a:xfrm>
            <a:off x="20637" y="5"/>
            <a:ext cx="1952625" cy="6853387"/>
            <a:chOff x="6627813" y="195717"/>
            <a:chExt cx="1952625" cy="5678034"/>
          </a:xfrm>
        </p:grpSpPr>
        <p:sp>
          <p:nvSpPr>
            <p:cNvPr id="1105" name="Google Shape;1105;p16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17" name="Google Shape;1117;p16"/>
          <p:cNvSpPr/>
          <p:nvPr/>
        </p:nvSpPr>
        <p:spPr>
          <a:xfrm>
            <a:off x="0" y="0"/>
            <a:ext cx="1827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8" name="Google Shape;1118;p16"/>
          <p:cNvSpPr/>
          <p:nvPr/>
        </p:nvSpPr>
        <p:spPr>
          <a:xfrm flipH="1" rot="10800000">
            <a:off x="0" y="711200"/>
            <a:ext cx="1358891" cy="508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9" name="Google Shape;1119;p16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0" name="Google Shape;1120;p16"/>
          <p:cNvSpPr txBox="1"/>
          <p:nvPr>
            <p:ph idx="1" type="body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1" name="Google Shape;1121;p16"/>
          <p:cNvSpPr txBox="1"/>
          <p:nvPr>
            <p:ph idx="10" type="dt"/>
          </p:nvPr>
        </p:nvSpPr>
        <p:spPr>
          <a:xfrm>
            <a:off x="7772400" y="6135687"/>
            <a:ext cx="76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2" name="Google Shape;1122;p16"/>
          <p:cNvSpPr txBox="1"/>
          <p:nvPr>
            <p:ph idx="11" type="ftr"/>
          </p:nvPr>
        </p:nvSpPr>
        <p:spPr>
          <a:xfrm>
            <a:off x="1943100" y="6135687"/>
            <a:ext cx="5716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3" name="Google Shape;1123;p16"/>
          <p:cNvSpPr txBox="1"/>
          <p:nvPr>
            <p:ph idx="12" type="sldNum"/>
          </p:nvPr>
        </p:nvSpPr>
        <p:spPr>
          <a:xfrm>
            <a:off x="511175" y="787400"/>
            <a:ext cx="5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b="0" i="0" sz="2000" u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4"/>
          <p:cNvSpPr txBox="1"/>
          <p:nvPr>
            <p:ph type="ctrTitle"/>
          </p:nvPr>
        </p:nvSpPr>
        <p:spPr>
          <a:xfrm>
            <a:off x="3132137" y="5132387"/>
            <a:ext cx="6192900" cy="15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Bookman Old Style"/>
              <a:buNone/>
            </a:pPr>
            <a:r>
              <a:rPr b="0" i="0" lang="en-US" sz="2400" u="sng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Выполнила: воспитатель Гудько М.С.</a:t>
            </a:r>
            <a:endParaRPr/>
          </a:p>
        </p:txBody>
      </p:sp>
      <p:sp>
        <p:nvSpPr>
          <p:cNvPr id="1464" name="Google Shape;1464;p34"/>
          <p:cNvSpPr txBox="1"/>
          <p:nvPr>
            <p:ph idx="1" type="subTitle"/>
          </p:nvPr>
        </p:nvSpPr>
        <p:spPr>
          <a:xfrm>
            <a:off x="1258887" y="333375"/>
            <a:ext cx="70215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1" lang="en-US" sz="3600" u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гости к нам пришла весна!</a:t>
            </a:r>
            <a:endParaRPr/>
          </a:p>
        </p:txBody>
      </p:sp>
      <p:pic>
        <p:nvPicPr>
          <p:cNvPr descr="http://stihi.ru/pics/2015/02/12/7639.jpg" id="1465" name="Google Shape;14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268412"/>
            <a:ext cx="7848600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3"/>
          <p:cNvSpPr txBox="1"/>
          <p:nvPr>
            <p:ph idx="1" type="body"/>
          </p:nvPr>
        </p:nvSpPr>
        <p:spPr>
          <a:xfrm>
            <a:off x="2627312" y="404812"/>
            <a:ext cx="51849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1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b="1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Подснежник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Рядом с сосенкой подснежник</a:t>
            </a:r>
            <a:b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Смотрит в небо — светлый, нежный</a:t>
            </a:r>
            <a:b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Что снежинки лепестки!</a:t>
            </a:r>
            <a:b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Не тяни к нему руки —</a:t>
            </a:r>
            <a:b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Вдруг растают лепестки!..</a:t>
            </a:r>
            <a:b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descr="C:\Users\Настя\Desktop\maxresdefault.jpg" id="1535" name="Google Shape;15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2781300"/>
            <a:ext cx="7129461" cy="37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44"/>
          <p:cNvSpPr txBox="1"/>
          <p:nvPr>
            <p:ph idx="1" type="body"/>
          </p:nvPr>
        </p:nvSpPr>
        <p:spPr>
          <a:xfrm>
            <a:off x="1042987" y="928687"/>
            <a:ext cx="3816300" cy="5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162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1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    Цвет весны</a:t>
            </a:r>
            <a:endParaRPr/>
          </a:p>
          <a:p>
            <a:pPr indent="-411162" lvl="0" marL="54768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 На дворе стоит весна!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После зимней лютой стужи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Просыпается от сна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Вся природа. Даже лужи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Не покроет лед за ночь,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Гонит солнце зиму прочь!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Набухают соком почки,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И зеленые листочки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Скоро в струях ветерка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Заиграют! А пока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Цвета солнца у реки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Появились огоньки!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Все! Закончились морозы!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Распускаются мимозы!</a:t>
            </a: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   Вадим Косовицкий</a:t>
            </a:r>
            <a:endParaRPr/>
          </a:p>
          <a:p>
            <a: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1" sz="1800" u="none">
              <a:solidFill>
                <a:srgbClr val="40404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Настя\Desktop\17de30b92f498528513ffb5f0d6eadd4_i-158.jpg" id="1541" name="Google Shape;154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7912" y="260350"/>
            <a:ext cx="3976687" cy="299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1300445443_edbb542b6687.jpg" id="1542" name="Google Shape;154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7912" y="3522662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5"/>
          <p:cNvSpPr txBox="1"/>
          <p:nvPr>
            <p:ph type="ctrTitle"/>
          </p:nvPr>
        </p:nvSpPr>
        <p:spPr>
          <a:xfrm>
            <a:off x="1258887" y="5321300"/>
            <a:ext cx="74898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</a:pPr>
            <a:r>
              <a:rPr b="0" i="1" lang="en-US" sz="2000" u="none">
                <a:solidFill>
                  <a:srgbClr val="26262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Весна самое долгожданное время года. Так долго шла зима, и, вот, наконец-то, первые лучики ласкового солнца будят природу от зимнего сна.</a:t>
            </a:r>
            <a:endParaRPr/>
          </a:p>
        </p:txBody>
      </p:sp>
      <p:pic>
        <p:nvPicPr>
          <p:cNvPr descr="C:\Users\Настя\Desktop\ranniaia-vesna-berezy-pole-podsnezhniki-idet-vesna.jpg" id="1471" name="Google Shape;14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37" y="571500"/>
            <a:ext cx="70866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36"/>
          <p:cNvSpPr txBox="1"/>
          <p:nvPr>
            <p:ph idx="1" type="body"/>
          </p:nvPr>
        </p:nvSpPr>
        <p:spPr>
          <a:xfrm>
            <a:off x="1187450" y="5876925"/>
            <a:ext cx="82089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162" lvl="0" marL="5476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1" lang="en-US" sz="2400" u="none" cap="none" strike="noStrik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Весной пробуждается природа после зимы, солнце светит ярко-ярко, тает снег</a:t>
            </a:r>
            <a:endParaRPr/>
          </a:p>
          <a:p>
            <a:pPr indent="-1905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1" sz="2400" u="none">
              <a:solidFill>
                <a:srgbClr val="40404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Настя\Desktop\foto-b1223.jpg" id="1477" name="Google Shape;14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96850"/>
            <a:ext cx="7786688" cy="517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7"/>
          <p:cNvSpPr txBox="1"/>
          <p:nvPr>
            <p:ph idx="1" type="body"/>
          </p:nvPr>
        </p:nvSpPr>
        <p:spPr>
          <a:xfrm flipH="1">
            <a:off x="1147887" y="4949825"/>
            <a:ext cx="38829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162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b="0" i="1" lang="en-US" sz="22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Весной снег  на солнце превращается в воду; ручьи наполняют озера водой</a:t>
            </a:r>
            <a:endParaRPr/>
          </a:p>
        </p:txBody>
      </p:sp>
      <p:pic>
        <p:nvPicPr>
          <p:cNvPr descr="C:\Users\Настя\Desktop\3932.jpg" id="1483" name="Google Shape;14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381000"/>
            <a:ext cx="352425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159118566.jpg" id="1484" name="Google Shape;148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125537"/>
            <a:ext cx="4562475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8"/>
          <p:cNvSpPr txBox="1"/>
          <p:nvPr>
            <p:ph idx="1" type="body"/>
          </p:nvPr>
        </p:nvSpPr>
        <p:spPr>
          <a:xfrm>
            <a:off x="1258887" y="6092825"/>
            <a:ext cx="84978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Прилетают весной птицы,</a:t>
            </a:r>
            <a:endParaRPr/>
          </a:p>
          <a:p>
            <a:pPr indent="0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1" lang="en-US" sz="20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вьют гнезда</a:t>
            </a:r>
            <a:endParaRPr/>
          </a:p>
        </p:txBody>
      </p:sp>
      <p:pic>
        <p:nvPicPr>
          <p:cNvPr descr="C:\Users\Настя\Desktop\5ba3c4ecded714bfbe03a2e641521668.jpg" id="1490" name="Google Shape;14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300" y="223837"/>
            <a:ext cx="3878262" cy="2659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b-591068.jpg" id="1491" name="Google Shape;149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223837"/>
            <a:ext cx="3881437" cy="2659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gnezdo-ptic3.jpg" id="1492" name="Google Shape;149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300" y="3195637"/>
            <a:ext cx="3949700" cy="2659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1492875.jpg" id="1493" name="Google Shape;149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2362" y="3187700"/>
            <a:ext cx="3881437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9"/>
          <p:cNvSpPr txBox="1"/>
          <p:nvPr>
            <p:ph type="title"/>
          </p:nvPr>
        </p:nvSpPr>
        <p:spPr>
          <a:xfrm flipH="1" rot="10800000">
            <a:off x="6372225" y="2349537"/>
            <a:ext cx="1871700" cy="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 sz="36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Настя\Desktop\grach2.jpg" id="1499" name="Google Shape;1499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2" y="333375"/>
            <a:ext cx="3857700" cy="289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javoronok_2.jpg" id="1500" name="Google Shape;150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187" y="3500437"/>
            <a:ext cx="4183062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bird07-1.jpg" id="1501" name="Google Shape;150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337" y="3500437"/>
            <a:ext cx="381000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solovey.jpg" id="1502" name="Google Shape;150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95825" y="346075"/>
            <a:ext cx="4183062" cy="291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0"/>
          <p:cNvSpPr txBox="1"/>
          <p:nvPr>
            <p:ph type="title"/>
          </p:nvPr>
        </p:nvSpPr>
        <p:spPr>
          <a:xfrm>
            <a:off x="1944687" y="623887"/>
            <a:ext cx="6589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br>
              <a:rPr b="0" i="0" lang="en-US" sz="36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descr="C:\Users\Настя\Desktop\129297284_Sila_vesennih_pochek.jpg" id="1508" name="Google Shape;1508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175" y="212725"/>
            <a:ext cx="4832400" cy="32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40"/>
          <p:cNvSpPr txBox="1"/>
          <p:nvPr/>
        </p:nvSpPr>
        <p:spPr>
          <a:xfrm>
            <a:off x="2555875" y="5318125"/>
            <a:ext cx="69120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0" i="0" lang="en-US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Появляются почки на деревьях, из которых вырастают маленькие листики;</a:t>
            </a:r>
            <a:endParaRPr/>
          </a:p>
        </p:txBody>
      </p:sp>
      <p:pic>
        <p:nvPicPr>
          <p:cNvPr descr="C:\Users\Настя\Desktop\119820649_large_parkdscf2675950x712.jpg" id="1510" name="Google Shape;151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1052512"/>
            <a:ext cx="3430587" cy="3586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квадрат&#10;&#10;Автоматически созданное описание" id="1511" name="Google Shape;1511;p40"/>
          <p:cNvPicPr preferRelativeResize="0"/>
          <p:nvPr/>
        </p:nvPicPr>
        <p:blipFill rotWithShape="1">
          <a:blip r:embed="rId5">
            <a:alphaModFix/>
          </a:blip>
          <a:srcRect b="18295" l="19763" r="23116" t="21935"/>
          <a:stretch/>
        </p:blipFill>
        <p:spPr>
          <a:xfrm>
            <a:off x="3959225" y="3671887"/>
            <a:ext cx="1225550" cy="128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41"/>
          <p:cNvSpPr txBox="1"/>
          <p:nvPr>
            <p:ph idx="1" type="body"/>
          </p:nvPr>
        </p:nvSpPr>
        <p:spPr>
          <a:xfrm>
            <a:off x="1042987" y="4597400"/>
            <a:ext cx="32529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162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1" lang="en-US" sz="24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Дни становятся длинней, </a:t>
            </a:r>
            <a:endParaRPr/>
          </a:p>
          <a:p>
            <a:pPr indent="-411162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1" lang="en-US" sz="24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все зеленеет и цветет</a:t>
            </a:r>
            <a:endParaRPr/>
          </a:p>
        </p:txBody>
      </p:sp>
      <p:pic>
        <p:nvPicPr>
          <p:cNvPr descr="C:\Users\Настя\Desktop\51694.jpg" id="1517" name="Google Shape;15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214312"/>
            <a:ext cx="4141787" cy="335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supercoolpics_18_10032015092906.jpg" id="1518" name="Google Shape;151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4862" y="3794125"/>
            <a:ext cx="4284662" cy="284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0_81d13_e6c6b09b_orig.jpg" id="1519" name="Google Shape;151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214312"/>
            <a:ext cx="4327524" cy="335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коллекция картинок, векторная графика&#10;&#10;Автоматически созданное описание" id="1520" name="Google Shape;1520;p41"/>
          <p:cNvPicPr preferRelativeResize="0"/>
          <p:nvPr/>
        </p:nvPicPr>
        <p:blipFill rotWithShape="1">
          <a:blip r:embed="rId6">
            <a:alphaModFix/>
          </a:blip>
          <a:srcRect b="14988" l="16947" r="13767" t="24864"/>
          <a:stretch/>
        </p:blipFill>
        <p:spPr>
          <a:xfrm>
            <a:off x="3556000" y="3733800"/>
            <a:ext cx="803275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2"/>
          <p:cNvSpPr txBox="1"/>
          <p:nvPr>
            <p:ph idx="1" type="body"/>
          </p:nvPr>
        </p:nvSpPr>
        <p:spPr>
          <a:xfrm>
            <a:off x="1116012" y="5964237"/>
            <a:ext cx="82089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162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b="0" i="1" lang="en-US" sz="18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Животные, которые спали всю зиму, просыпаются от зимней спячки и ищут корм. Весной у животных появляются детеныши.</a:t>
            </a:r>
            <a:endParaRPr/>
          </a:p>
        </p:txBody>
      </p:sp>
      <p:pic>
        <p:nvPicPr>
          <p:cNvPr descr="C:\Users\Настя\Desktop\2322.jpg" id="1526" name="Google Shape;15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75" y="260350"/>
            <a:ext cx="4071937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belka.jpg" id="1527" name="Google Shape;152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737" y="260350"/>
            <a:ext cx="3929062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ej1.jpg" id="1528" name="Google Shape;152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37" y="3148012"/>
            <a:ext cx="407193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Настя\Desktop\jivitniy_mir0898.jpg" id="1529" name="Google Shape;152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7737" y="3148012"/>
            <a:ext cx="4000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6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4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6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4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8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2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3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5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