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4" r:id="rId4"/>
    <p:sldId id="261" r:id="rId5"/>
    <p:sldId id="260" r:id="rId6"/>
    <p:sldId id="265" r:id="rId7"/>
    <p:sldId id="262" r:id="rId8"/>
    <p:sldId id="263" r:id="rId9"/>
    <p:sldId id="258" r:id="rId10"/>
    <p:sldId id="259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94" d="100"/>
          <a:sy n="94" d="100"/>
        </p:scale>
        <p:origin x="88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6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95E72E7-F79F-4A23-B7AB-0C2131BF255B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3FC966F-55EC-46A6-9873-ADE11F4488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5E72E7-F79F-4A23-B7AB-0C2131BF255B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FC966F-55EC-46A6-9873-ADE11F4488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5E72E7-F79F-4A23-B7AB-0C2131BF255B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FC966F-55EC-46A6-9873-ADE11F4488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5E72E7-F79F-4A23-B7AB-0C2131BF255B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FC966F-55EC-46A6-9873-ADE11F4488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5E72E7-F79F-4A23-B7AB-0C2131BF255B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FC966F-55EC-46A6-9873-ADE11F4488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5E72E7-F79F-4A23-B7AB-0C2131BF255B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FC966F-55EC-46A6-9873-ADE11F4488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5E72E7-F79F-4A23-B7AB-0C2131BF255B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FC966F-55EC-46A6-9873-ADE11F4488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5E72E7-F79F-4A23-B7AB-0C2131BF255B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FC966F-55EC-46A6-9873-ADE11F4488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5E72E7-F79F-4A23-B7AB-0C2131BF255B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FC966F-55EC-46A6-9873-ADE11F4488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95E72E7-F79F-4A23-B7AB-0C2131BF255B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FC966F-55EC-46A6-9873-ADE11F4488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95E72E7-F79F-4A23-B7AB-0C2131BF255B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3FC966F-55EC-46A6-9873-ADE11F4488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95E72E7-F79F-4A23-B7AB-0C2131BF255B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3FC966F-55EC-46A6-9873-ADE11F4488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es.su/wallpapers/e9813d331082dae4643ee2afac49a89f/327_4.jpg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3;&#1080;&#1082;&#1086;&#1083;&#1072;&#1081;\Documents\&#1079;&#1080;&#1084;&#1086;&#1074;&#1100;&#1077;%20&#1079;&#1074;&#1077;&#1088;&#1077;&#1081;\&#1080;&#1085;&#1089;&#1090;&#1088;&#1091;&#1084;&#1077;&#1085;&#1090;&#1072;&#1083;&#1082;&#1072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5607/valenta-mog.1aa/0_78bd9_3c9106d4_orig.png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32.jpeg"/><Relationship Id="rId2" Type="http://schemas.openxmlformats.org/officeDocument/2006/relationships/hyperlink" Target="http://www.testdrive-site.co.uk/regm/wallpapers/Snowflakes(1280x1024)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3.hubimg.com/u/4895362_f496.jpg" TargetMode="External"/><Relationship Id="rId5" Type="http://schemas.openxmlformats.org/officeDocument/2006/relationships/image" Target="../media/image31.jpeg"/><Relationship Id="rId4" Type="http://schemas.openxmlformats.org/officeDocument/2006/relationships/hyperlink" Target="http://img-2006-03.photosight.ru/16/1326546.jpg" TargetMode="External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s3.hubimg.com/u/4895362_f496.jpg" TargetMode="External"/><Relationship Id="rId13" Type="http://schemas.openxmlformats.org/officeDocument/2006/relationships/image" Target="../media/image38.jpeg"/><Relationship Id="rId18" Type="http://schemas.openxmlformats.org/officeDocument/2006/relationships/hyperlink" Target="http://www.badger-watch.co.uk/gallery/images/Badger%20coming%20out%20of%20sett.jpg" TargetMode="External"/><Relationship Id="rId3" Type="http://schemas.openxmlformats.org/officeDocument/2006/relationships/image" Target="../media/image4.jpeg"/><Relationship Id="rId21" Type="http://schemas.openxmlformats.org/officeDocument/2006/relationships/image" Target="../media/image42.jpeg"/><Relationship Id="rId7" Type="http://schemas.openxmlformats.org/officeDocument/2006/relationships/image" Target="../media/image35.jpeg"/><Relationship Id="rId12" Type="http://schemas.openxmlformats.org/officeDocument/2006/relationships/hyperlink" Target="http://img-2006-12.photosight.ru/07/1806248.jpg" TargetMode="External"/><Relationship Id="rId17" Type="http://schemas.openxmlformats.org/officeDocument/2006/relationships/image" Target="../media/image40.jpeg"/><Relationship Id="rId2" Type="http://schemas.openxmlformats.org/officeDocument/2006/relationships/hyperlink" Target="http://www.testdrive-site.co.uk/regm/wallpapers/Snowflakes(1280x1024).jpg" TargetMode="External"/><Relationship Id="rId16" Type="http://schemas.openxmlformats.org/officeDocument/2006/relationships/hyperlink" Target="http://img0.liveinternet.ru/images/attach/c/2/74/701/74701952_1254438886zsprslw.jpg" TargetMode="External"/><Relationship Id="rId20" Type="http://schemas.openxmlformats.org/officeDocument/2006/relationships/hyperlink" Target="http://img1.liveinternet.ru/images/foto/b/3/356/2468356/f_1546928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198.echo.cx/img198/3443/1280x800wolf.jpg" TargetMode="External"/><Relationship Id="rId11" Type="http://schemas.openxmlformats.org/officeDocument/2006/relationships/image" Target="../media/image37.jpeg"/><Relationship Id="rId5" Type="http://schemas.openxmlformats.org/officeDocument/2006/relationships/image" Target="../media/image34.png"/><Relationship Id="rId15" Type="http://schemas.openxmlformats.org/officeDocument/2006/relationships/image" Target="../media/image39.jpeg"/><Relationship Id="rId10" Type="http://schemas.openxmlformats.org/officeDocument/2006/relationships/hyperlink" Target="http://img0.liveinternet.ru/images/attach/c/0/36/422/36422696_013.jpg" TargetMode="External"/><Relationship Id="rId19" Type="http://schemas.openxmlformats.org/officeDocument/2006/relationships/image" Target="../media/image41.jpeg"/><Relationship Id="rId4" Type="http://schemas.openxmlformats.org/officeDocument/2006/relationships/hyperlink" Target="http://img-fotki.yandex.ru/get/5607/valenta-mog.1aa/0_78bd9_3c9106d4_orig.png" TargetMode="External"/><Relationship Id="rId9" Type="http://schemas.openxmlformats.org/officeDocument/2006/relationships/image" Target="../media/image36.jpeg"/><Relationship Id="rId14" Type="http://schemas.openxmlformats.org/officeDocument/2006/relationships/hyperlink" Target="http://img-fotki.yandex.ru/get/4307/igorant765.14/0_27bd5_4563c57d_X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testdrive-site.co.uk/regm/wallpapers/Snowflakes(1280x1024)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hyperlink" Target="http://img-fotki.yandex.ru/get/5607/valenta-mog.1aa/0_78bd9_3c9106d4_orig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testdrive-site.co.uk/regm/wallpapers/Snowflakes(1280x1024)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img-fotki.yandex.ru/get/5607/valenta-mog.1aa/0_78bd9_3c9106d4_orig.pn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5607/valenta-mog.1aa/0_78bd9_3c9106d4_orig.png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hyperlink" Target="http://www.testdrive-site.co.uk/regm/wallpapers/Snowflakes(1280x1024)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allpapers-hintergrundbilder.de/wallpaper-baeren/baeren_05_002.jpg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img1.liveinternet.ru/images/foto/b/3/356/2468356/f_15469283.jpg" TargetMode="Externa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5607/valenta-mog.1aa/0_78bd9_3c9106d4_orig.png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10.jpeg"/><Relationship Id="rId2" Type="http://schemas.openxmlformats.org/officeDocument/2006/relationships/hyperlink" Target="http://www.testdrive-site.co.uk/regm/wallpapers/Snowflakes(1280x1024)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otosbornik.ru/wallpapers/06e4d8cde7901c907caa6c23f108c301/4217_4.jpg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img0.liveinternet.ru/images/attach/c/2/74/701/74701952_1254438886zsprslw.jpg" TargetMode="Externa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4307/igorant765.14/0_27bd5_4563c57d_XL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13.jpeg"/><Relationship Id="rId2" Type="http://schemas.openxmlformats.org/officeDocument/2006/relationships/hyperlink" Target="http://www.testdrive-site.co.uk/regm/wallpapers/Snowflakes(1280x1024)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-fotki.yandex.ru/get/54/marina26rus9.14/0_13043_949ef72e_XL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12.jpeg"/><Relationship Id="rId10" Type="http://schemas.openxmlformats.org/officeDocument/2006/relationships/hyperlink" Target="http://img-fotki.yandex.ru/get/5607/valenta-mog.1aa/0_78bd9_3c9106d4_orig.png" TargetMode="External"/><Relationship Id="rId4" Type="http://schemas.openxmlformats.org/officeDocument/2006/relationships/hyperlink" Target="http://s58.radikal.ru/i160/0901/ed/2a06fe7ad2ae.jpg" TargetMode="External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5607/valenta-mog.1aa/0_78bd9_3c9106d4_orig.png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17.jpeg"/><Relationship Id="rId2" Type="http://schemas.openxmlformats.org/officeDocument/2006/relationships/hyperlink" Target="http://www.testdrive-site.co.uk/regm/wallpapers/Snowflakes(1280x1024)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hp.siryx.ru/preview.php?url=http://siryx.ru/_ph/13/280502030.jpg" TargetMode="External"/><Relationship Id="rId11" Type="http://schemas.openxmlformats.org/officeDocument/2006/relationships/image" Target="../media/image19.jpeg"/><Relationship Id="rId5" Type="http://schemas.openxmlformats.org/officeDocument/2006/relationships/image" Target="../media/image16.jpeg"/><Relationship Id="rId10" Type="http://schemas.openxmlformats.org/officeDocument/2006/relationships/hyperlink" Target="http://img198.echo.cx/img198/3443/1280x800wolf.jpg" TargetMode="External"/><Relationship Id="rId4" Type="http://schemas.openxmlformats.org/officeDocument/2006/relationships/hyperlink" Target="http://www.stfond.ru/images/load/Image/3(285).jpg" TargetMode="External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4407/kil-meri.0/0_657aa_304414bc_XL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21.jpeg"/><Relationship Id="rId2" Type="http://schemas.openxmlformats.org/officeDocument/2006/relationships/hyperlink" Target="http://www.testdrive-site.co.uk/regm/wallpapers/Snowflakes(1280x1024)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-2006-12.photosight.ru/07/1806248.jpg" TargetMode="External"/><Relationship Id="rId11" Type="http://schemas.openxmlformats.org/officeDocument/2006/relationships/image" Target="../media/image23.jpeg"/><Relationship Id="rId5" Type="http://schemas.openxmlformats.org/officeDocument/2006/relationships/image" Target="../media/image20.png"/><Relationship Id="rId10" Type="http://schemas.openxmlformats.org/officeDocument/2006/relationships/hyperlink" Target="http://www.piterhunt.ru/pages/animals/anim/zayac/zb/lebren%5b1%5d.jpg" TargetMode="External"/><Relationship Id="rId4" Type="http://schemas.openxmlformats.org/officeDocument/2006/relationships/hyperlink" Target="http://img-fotki.yandex.ru/get/5607/valenta-mog.1aa/0_78bd9_3c9106d4_orig.png" TargetMode="External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img0.liveinternet.ru/images/attach/c/0/36/422/36422696_013.jpg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25.jpeg"/><Relationship Id="rId2" Type="http://schemas.openxmlformats.org/officeDocument/2006/relationships/hyperlink" Target="http://www.testdrive-site.co.uk/regm/wallpapers/Snowflakes(1280x1024)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lopik.com/uploads/posts/2010-08/1282142215_fox500x300.jpg" TargetMode="External"/><Relationship Id="rId5" Type="http://schemas.openxmlformats.org/officeDocument/2006/relationships/image" Target="../media/image24.png"/><Relationship Id="rId4" Type="http://schemas.openxmlformats.org/officeDocument/2006/relationships/hyperlink" Target="http://img-fotki.yandex.ru/get/5607/valenta-mog.1aa/0_78bd9_3c9106d4_orig.png" TargetMode="External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gp.uz/base/Russian/animals.files/Photo/Mammalia/Meles%20meles.jpg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28.jpeg"/><Relationship Id="rId2" Type="http://schemas.openxmlformats.org/officeDocument/2006/relationships/hyperlink" Target="http://www.testdrive-site.co.uk/regm/wallpapers/Snowflakes(1280x1024)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adger-watch.co.uk/gallery/images/Badger%20coming%20out%20of%20sett.jpg" TargetMode="External"/><Relationship Id="rId11" Type="http://schemas.openxmlformats.org/officeDocument/2006/relationships/image" Target="../media/image30.png"/><Relationship Id="rId5" Type="http://schemas.openxmlformats.org/officeDocument/2006/relationships/image" Target="../media/image27.jpeg"/><Relationship Id="rId10" Type="http://schemas.openxmlformats.org/officeDocument/2006/relationships/hyperlink" Target="http://img-fotki.yandex.ru/get/5607/valenta-mog.1aa/0_78bd9_3c9106d4_orig.png" TargetMode="External"/><Relationship Id="rId4" Type="http://schemas.openxmlformats.org/officeDocument/2006/relationships/hyperlink" Target="http://www.badgers.org/images/gallery_entering_hole.jpg" TargetMode="External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-main-pic" descr="Картинка 1114 из 182654">
            <a:hlinkClick r:id="rId3" tgtFrame="_blank"/>
          </p:cNvPr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15445" y="2967334"/>
            <a:ext cx="8113118" cy="32932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Зимовье зверей</a:t>
            </a:r>
          </a:p>
          <a:p>
            <a:pPr algn="ctr"/>
            <a:r>
              <a:rPr lang="ru-RU" sz="32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Автор </a:t>
            </a:r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Лисунова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Инга </a:t>
            </a:r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Альгевна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инструментал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1946 из 182654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764704"/>
            <a:ext cx="4536504" cy="1872208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Наступили холода – и еноты исчезли. Нет, они не ушли в теплые края, а забрались в дупла или норки и спят: ждут прихода весны. Иногда в одной норе еноты могут зимовать целой дружной семейкой.</a:t>
            </a:r>
            <a:endParaRPr lang="ru-RU" sz="1600" b="1" dirty="0"/>
          </a:p>
        </p:txBody>
      </p:sp>
      <p:pic>
        <p:nvPicPr>
          <p:cNvPr id="6" name="i-main-pic" descr="Картинка 1058 из 94925">
            <a:hlinkClick r:id="rId4" tgtFrame="_blank"/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8064" y="2708920"/>
            <a:ext cx="3456384" cy="3377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-main-pic" descr="Картинка 195 из 92957">
            <a:hlinkClick r:id="rId6" tgtFrame="_blank"/>
          </p:cNvPr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75656" y="2924944"/>
            <a:ext cx="2687960" cy="3305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-main-pic" descr="Картинка 20 из 46163">
            <a:hlinkClick r:id="rId8" tgtFrame="_blank"/>
          </p:cNvPr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95536" y="548680"/>
            <a:ext cx="2653655" cy="2769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1946 из 182654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000" b="1" dirty="0"/>
          </a:p>
        </p:txBody>
      </p:sp>
      <p:sp>
        <p:nvSpPr>
          <p:cNvPr id="5" name="Овальная выноска 4"/>
          <p:cNvSpPr/>
          <p:nvPr/>
        </p:nvSpPr>
        <p:spPr>
          <a:xfrm>
            <a:off x="1285852" y="0"/>
            <a:ext cx="5616624" cy="129614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Кто из зверей зимой не впадает в спячку?</a:t>
            </a:r>
            <a:endParaRPr lang="ru-RU" sz="2000" dirty="0"/>
          </a:p>
        </p:txBody>
      </p:sp>
      <p:pic>
        <p:nvPicPr>
          <p:cNvPr id="6" name="i-main-pic" descr="Картинка 20 из 46163">
            <a:hlinkClick r:id="rId4" tgtFrame="_blank"/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5576" y="1556792"/>
            <a:ext cx="208823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-main-pic" descr="Картинка 113 из 2593">
            <a:hlinkClick r:id="rId6" tgtFrame="_blank"/>
          </p:cNvPr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03848" y="1556792"/>
            <a:ext cx="2736304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-main-pic" descr="Картинка 195 из 92957">
            <a:hlinkClick r:id="rId8" tgtFrame="_blank"/>
          </p:cNvPr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588224" y="3861048"/>
            <a:ext cx="2088232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-main-pic" descr="Картинка 432 из 2593">
            <a:hlinkClick r:id="rId10" tgtFrame="_blank"/>
          </p:cNvPr>
          <p:cNvPicPr/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156176" y="2204864"/>
            <a:ext cx="2376264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-main-pic" descr="Картинка 2 из 1870">
            <a:hlinkClick r:id="rId12" tgtFrame="_blank"/>
          </p:cNvPr>
          <p:cNvPicPr/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067944" y="2996952"/>
            <a:ext cx="216024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-main-pic" descr="Картинка 111 из 2204">
            <a:hlinkClick r:id="rId14" tgtFrame="_blank"/>
          </p:cNvPr>
          <p:cNvPicPr/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2267744" y="3068960"/>
            <a:ext cx="1714128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-main-pic" descr="Картинка 6 из 85684">
            <a:hlinkClick r:id="rId16" tgtFrame="_blank"/>
          </p:cNvPr>
          <p:cNvPicPr/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539552" y="3861048"/>
            <a:ext cx="1944216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-main-pic" descr="Картинка 7 из 65654">
            <a:hlinkClick r:id="rId18" tgtFrame="_blank"/>
          </p:cNvPr>
          <p:cNvPicPr/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3563888" y="4509120"/>
            <a:ext cx="2828726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-main-pic" descr="Картинка 582 из 2593">
            <a:hlinkClick r:id="rId20" tgtFrame="_blank"/>
          </p:cNvPr>
          <p:cNvPicPr/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6588224" y="260648"/>
            <a:ext cx="2250380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1946 из 182654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>
            <a:off x="2051720" y="980728"/>
            <a:ext cx="4968552" cy="216024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МОЛОДЦЫ!</a:t>
            </a:r>
            <a:endParaRPr lang="ru-RU" sz="3200" dirty="0"/>
          </a:p>
        </p:txBody>
      </p:sp>
      <p:pic>
        <p:nvPicPr>
          <p:cNvPr id="5" name="i-main-pic" descr="Картинка 20 из 46163">
            <a:hlinkClick r:id="rId4" tgtFrame="_blank"/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59632" y="2852936"/>
            <a:ext cx="295232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1946 из 182654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772816"/>
            <a:ext cx="5472608" cy="208823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+mn-lt"/>
              </a:rPr>
              <a:t>Зимний лес на первый взгляд кажется пустынным и уснувшим. Но в нем продолжается жизнь, надо только получше присмотреться… </a:t>
            </a:r>
            <a:endParaRPr lang="ru-RU" sz="3200" b="1" dirty="0">
              <a:latin typeface="+mn-lt"/>
            </a:endParaRPr>
          </a:p>
        </p:txBody>
      </p:sp>
      <p:pic>
        <p:nvPicPr>
          <p:cNvPr id="5" name="i-main-pic" descr="Картинка 20 из 46163">
            <a:hlinkClick r:id="rId4" tgtFrame="_blank"/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537" y="3429000"/>
            <a:ext cx="2304256" cy="2625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1946 из 182654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692696"/>
            <a:ext cx="4968552" cy="2520280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Этот знаменитый сладкоежка большую часть зимы спит в берлоге. Берлога – зимний дом медведя. Он устраивает ее под корнями упавшего дерева или в большой куче хвороста, иногда роет нору себе сам. Сверху засыплет берлогу пушистым снегом, останется только маленькая дырочка – для воздуха. В средине зимы в берлоге рождаются медвежата.</a:t>
            </a:r>
            <a:endParaRPr lang="ru-RU" sz="1600" b="1" dirty="0"/>
          </a:p>
        </p:txBody>
      </p:sp>
      <p:pic>
        <p:nvPicPr>
          <p:cNvPr id="6" name="i-main-pic" descr="Картинка 582 из 2593">
            <a:hlinkClick r:id="rId4" tgtFrame="_blank"/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99992" y="3356992"/>
            <a:ext cx="3834556" cy="2980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-main-pic" descr="Картинка 1028 из 2593">
            <a:hlinkClick r:id="rId6" tgtFrame="_blank"/>
          </p:cNvPr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187624" y="2852936"/>
            <a:ext cx="3744416" cy="2801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-main-pic" descr="Картинка 20 из 46163">
            <a:hlinkClick r:id="rId8" tgtFrame="_blank"/>
          </p:cNvPr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67544" y="692696"/>
            <a:ext cx="2581646" cy="2625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1946 из 182654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908720"/>
            <a:ext cx="6336704" cy="1296144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/>
              <a:t>С осени и ёж начинает готовиться к зиме. Он много ест, копит запасы жира для спячки. Выкапывает себе норку под корнями деревьев, под пеньками или ворохом веток. Натаскает в норку сухих листьев, травы, мха и ложится спать до весны.</a:t>
            </a:r>
            <a:endParaRPr lang="ru-RU" sz="1600" b="1" dirty="0"/>
          </a:p>
        </p:txBody>
      </p:sp>
      <p:pic>
        <p:nvPicPr>
          <p:cNvPr id="7" name="i-main-pic" descr="Картинка 6 из 85684">
            <a:hlinkClick r:id="rId4" tgtFrame="_blank"/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40152" y="2060848"/>
            <a:ext cx="253365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-main-pic" descr="Картинка 15 из 85684">
            <a:hlinkClick r:id="rId6" tgtFrame="_blank"/>
          </p:cNvPr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67744" y="3717032"/>
            <a:ext cx="3960440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-main-pic" descr="Картинка 20 из 46163">
            <a:hlinkClick r:id="rId8" tgtFrame="_blank"/>
          </p:cNvPr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11560" y="1844824"/>
            <a:ext cx="2653655" cy="26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1946 из 182654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836712"/>
            <a:ext cx="4906888" cy="2232248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/>
              <a:t>Наверное , многие видели белку – рыжего зверька с большим пушистым хвостом. На зиму белка заготавливает орехи, шишки. Нравятся ей и грибы! Нанижет их на сучки деревьев и сушит, прямо как заботливая хозяйка. Зимой, в трескучие морозы, в одном дупле могут спать сразу несколько белок. Заткнут вход мхом, прижмутся друг к другу пушистыми шубками – тепло и никакой мороз не страшен.</a:t>
            </a:r>
            <a:endParaRPr lang="ru-RU" sz="1600" b="1" dirty="0"/>
          </a:p>
        </p:txBody>
      </p:sp>
      <p:pic>
        <p:nvPicPr>
          <p:cNvPr id="6" name="i-main-pic" descr="Картинка 153 из 2204">
            <a:hlinkClick r:id="rId4" tgtFrame="_blank"/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552" y="3212976"/>
            <a:ext cx="2587377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-main-pic" descr="Картинка 0 из 2203">
            <a:hlinkClick r:id="rId6" tgtFrame="_blank"/>
          </p:cNvPr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419872" y="3501008"/>
            <a:ext cx="249326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-main-pic" descr="Картинка 111 из 2204">
            <a:hlinkClick r:id="rId8" tgtFrame="_blank"/>
          </p:cNvPr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300192" y="2924944"/>
            <a:ext cx="2362200" cy="3514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-main-pic" descr="Картинка 20 из 46163">
            <a:hlinkClick r:id="rId10" tgtFrame="_blank"/>
          </p:cNvPr>
          <p:cNvPicPr/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flipH="1">
            <a:off x="6012160" y="548680"/>
            <a:ext cx="2818953" cy="29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1946 из 182654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149080"/>
            <a:ext cx="5400600" cy="2160240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Волки зимой ведут бродячую жизнь. Днем они прячутся в зарослях кустарников и оврагах. А ночью выходят в поисках добычи. Охотятся на лосей, куропаток, ловят зайцев. Очень голодные волки нападают в селах на скот, а в лесу  - на спящих в берлоге медведей.</a:t>
            </a:r>
            <a:endParaRPr lang="ru-RU" sz="1600" b="1" dirty="0"/>
          </a:p>
        </p:txBody>
      </p:sp>
      <p:pic>
        <p:nvPicPr>
          <p:cNvPr id="6" name="i-main-pic" descr="Картинка 1179 из 2593">
            <a:hlinkClick r:id="rId4" tgtFrame="_blank"/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20072" y="1772816"/>
            <a:ext cx="3511277" cy="2272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-main-pic" descr="Картинка 440 из 2593">
            <a:hlinkClick r:id="rId6" tgtFrame="_blank"/>
          </p:cNvPr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67544" y="332656"/>
            <a:ext cx="325849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-main-pic" descr="Картинка 20 из 46163">
            <a:hlinkClick r:id="rId8" tgtFrame="_blank"/>
          </p:cNvPr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 flipH="1">
            <a:off x="6012160" y="3645024"/>
            <a:ext cx="2638426" cy="2841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-main-pic" descr="Картинка 113 из 2593">
            <a:hlinkClick r:id="rId10" tgtFrame="_blank"/>
          </p:cNvPr>
          <p:cNvPicPr/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195736" y="2204864"/>
            <a:ext cx="3762548" cy="237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1946 из 182654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908720"/>
            <a:ext cx="5760640" cy="1512168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/>
              <a:t>В сказках заяц – трусишка. Но не сказочный заяц – умный зверь. С наступлением зимы он меняет серую шубку на белую. Нелегко теперь заметить его среди сугробов. Если летом заяц отлеживается в густой траве, то зимой ложится прямо в снег. А питается корой деревьев.</a:t>
            </a:r>
            <a:endParaRPr lang="ru-RU" sz="1600" b="1" dirty="0"/>
          </a:p>
        </p:txBody>
      </p:sp>
      <p:pic>
        <p:nvPicPr>
          <p:cNvPr id="5" name="i-main-pic" descr="Картинка 20 из 46163">
            <a:hlinkClick r:id="rId4" tgtFrame="_blank"/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7544" y="1124744"/>
            <a:ext cx="2232248" cy="226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2 из 1870">
            <a:hlinkClick r:id="rId6" tgtFrame="_blank"/>
          </p:cNvPr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76056" y="2564904"/>
            <a:ext cx="318648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-main-pic" descr="Картинка 64 из 2142">
            <a:hlinkClick r:id="rId8" tgtFrame="_blank"/>
          </p:cNvPr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627784" y="3284984"/>
            <a:ext cx="3019028" cy="2033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-main-pic" descr="Картинка 17 из 2142">
            <a:hlinkClick r:id="rId10" tgtFrame="_blank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43608" y="3501008"/>
            <a:ext cx="215227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1946 из 182654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764704"/>
            <a:ext cx="3528392" cy="3312368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Лиса зимой «мышкует». У нее хороший слух и обоняние. Бегает по заснеженному полю и прислушивается, не пискнет ли где под снегом мышка. Зимняя шуба лисы очень теплая, поэтому ей не холодно даже в трескучие морозы.</a:t>
            </a:r>
            <a:endParaRPr lang="ru-RU" sz="1600" b="1" dirty="0"/>
          </a:p>
        </p:txBody>
      </p:sp>
      <p:pic>
        <p:nvPicPr>
          <p:cNvPr id="5" name="i-main-pic" descr="Картинка 20 из 46163">
            <a:hlinkClick r:id="rId4" tgtFrame="_blank"/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6660232" y="4221088"/>
            <a:ext cx="223224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358 из 2593">
            <a:hlinkClick r:id="rId6" tgtFrame="_blank"/>
          </p:cNvPr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43608" y="692696"/>
            <a:ext cx="3605386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-main-pic" descr="Картинка 432 из 2593">
            <a:hlinkClick r:id="rId8" tgtFrame="_blank"/>
          </p:cNvPr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339752" y="3501008"/>
            <a:ext cx="4068713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1946 из 182654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692696"/>
            <a:ext cx="6048672" cy="1800200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Близится зима, и барсук должен успеть до холодов накопить жирок. Иногда он к зиме увеличивает свой вес почти в два раза! Эти запасы жира ему просто необходимы. Ведь он всю зиму будет спать в своей глубокой норе. Нора у барсука большая, в ней много «комнат», коридоров и запасных выходов.</a:t>
            </a:r>
            <a:endParaRPr lang="ru-RU" sz="1600" b="1" dirty="0"/>
          </a:p>
        </p:txBody>
      </p:sp>
      <p:pic>
        <p:nvPicPr>
          <p:cNvPr id="6" name="i-main-pic" descr="Картинка 731 из 65652">
            <a:hlinkClick r:id="rId4" tgtFrame="_blank"/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5576" y="2564904"/>
            <a:ext cx="2880320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-main-pic" descr="Картинка 7 из 65654">
            <a:hlinkClick r:id="rId6" tgtFrame="_blank"/>
          </p:cNvPr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051720" y="4437112"/>
            <a:ext cx="3188766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-main-pic" descr="Картинка 676 из 65652">
            <a:hlinkClick r:id="rId8" tgtFrame="_blank"/>
          </p:cNvPr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644008" y="2852936"/>
            <a:ext cx="3117726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-main-pic" descr="Картинка 20 из 46163">
            <a:hlinkClick r:id="rId10" tgtFrame="_blank"/>
          </p:cNvPr>
          <p:cNvPicPr/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flipH="1">
            <a:off x="6948264" y="1628800"/>
            <a:ext cx="187220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323</TotalTime>
  <Words>455</Words>
  <Application>Microsoft Office PowerPoint</Application>
  <PresentationFormat>Экран (4:3)</PresentationFormat>
  <Paragraphs>13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Lucida Sans Unicode</vt:lpstr>
      <vt:lpstr>Verdana</vt:lpstr>
      <vt:lpstr>Wingdings 2</vt:lpstr>
      <vt:lpstr>Wingdings 3</vt:lpstr>
      <vt:lpstr>Открытая</vt:lpstr>
      <vt:lpstr>Презентация PowerPoint</vt:lpstr>
      <vt:lpstr>Зимний лес на первый взгляд кажется пустынным и уснувшим. Но в нем продолжается жизнь, надо только получше присмотреться… </vt:lpstr>
      <vt:lpstr>Этот знаменитый сладкоежка большую часть зимы спит в берлоге. Берлога – зимний дом медведя. Он устраивает ее под корнями упавшего дерева или в большой куче хвороста, иногда роет нору себе сам. Сверху засыплет берлогу пушистым снегом, останется только маленькая дырочка – для воздуха. В средине зимы в берлоге рождаются медвежата.</vt:lpstr>
      <vt:lpstr>С осени и ёж начинает готовиться к зиме. Он много ест, копит запасы жира для спячки. Выкапывает себе норку под корнями деревьев, под пеньками или ворохом веток. Натаскает в норку сухих листьев, травы, мха и ложится спать до весны.</vt:lpstr>
      <vt:lpstr>Наверное , многие видели белку – рыжего зверька с большим пушистым хвостом. На зиму белка заготавливает орехи, шишки. Нравятся ей и грибы! Нанижет их на сучки деревьев и сушит, прямо как заботливая хозяйка. Зимой, в трескучие морозы, в одном дупле могут спать сразу несколько белок. Заткнут вход мхом, прижмутся друг к другу пушистыми шубками – тепло и никакой мороз не страшен.</vt:lpstr>
      <vt:lpstr>Волки зимой ведут бродячую жизнь. Днем они прячутся в зарослях кустарников и оврагах. А ночью выходят в поисках добычи. Охотятся на лосей, куропаток, ловят зайцев. Очень голодные волки нападают в селах на скот, а в лесу  - на спящих в берлоге медведей.</vt:lpstr>
      <vt:lpstr>В сказках заяц – трусишка. Но не сказочный заяц – умный зверь. С наступлением зимы он меняет серую шубку на белую. Нелегко теперь заметить его среди сугробов. Если летом заяц отлеживается в густой траве, то зимой ложится прямо в снег. А питается корой деревьев.</vt:lpstr>
      <vt:lpstr>Лиса зимой «мышкует». У нее хороший слух и обоняние. Бегает по заснеженному полю и прислушивается, не пискнет ли где под снегом мышка. Зимняя шуба лисы очень теплая, поэтому ей не холодно даже в трескучие морозы.</vt:lpstr>
      <vt:lpstr>Близится зима, и барсук должен успеть до холодов накопить жирок. Иногда он к зиме увеличивает свой вес почти в два раза! Эти запасы жира ему просто необходимы. Ведь он всю зиму будет спать в своей глубокой норе. Нора у барсука большая, в ней много «комнат», коридоров и запасных выходов.</vt:lpstr>
      <vt:lpstr>Наступили холода – и еноты исчезли. Нет, они не ушли в теплые края, а забрались в дупла или норки и спят: ждут прихода весны. Иногда в одной норе еноты могут зимовать целой дружной семейкой.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Никита</dc:creator>
  <cp:lastModifiedBy>User</cp:lastModifiedBy>
  <cp:revision>36</cp:revision>
  <dcterms:created xsi:type="dcterms:W3CDTF">2011-12-13T16:27:48Z</dcterms:created>
  <dcterms:modified xsi:type="dcterms:W3CDTF">2022-06-07T07:28:28Z</dcterms:modified>
</cp:coreProperties>
</file>