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CDE"/>
    <a:srgbClr val="54A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5260" y="548680"/>
            <a:ext cx="64345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тему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«Зимующие птицы»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3751" y="5786454"/>
            <a:ext cx="29156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Подготовила: </a:t>
            </a:r>
          </a:p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Лисунова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Инга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Альгевна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12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4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Спинкою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Животиком желтовата,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Чёрненькая шапочка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полоска шарфика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0558" y="1647681"/>
            <a:ext cx="2342820" cy="19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23095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эту ты не бей: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сизых … 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0750" y="4039125"/>
            <a:ext cx="2057890" cy="20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949" y="172893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лесу, под щебет,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 и свист,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755075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18430" y="4005064"/>
            <a:ext cx="1919964" cy="20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168" y="1700808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3400" y="4077072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Чернокрылый,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Красногрудый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зимой найдет приют: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 первым снегом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43308" y="3971383"/>
            <a:ext cx="2234149" cy="21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906" y="1551568"/>
            <a:ext cx="231765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ei\Desktop\bird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2" y="1985962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2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ergei\Desktop\bombycilla_garru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278" y="2348880"/>
            <a:ext cx="3155627" cy="34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5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46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34242"/>
            <a:ext cx="758989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помощью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 мы с вами должны помочь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пережить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пернатым друзьям.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4"/>
            <a:ext cx="75329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Помогайте птицам!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534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Марина</cp:lastModifiedBy>
  <cp:revision>43</cp:revision>
  <dcterms:created xsi:type="dcterms:W3CDTF">2013-11-30T07:31:00Z</dcterms:created>
  <dcterms:modified xsi:type="dcterms:W3CDTF">2022-03-31T08:46:36Z</dcterms:modified>
</cp:coreProperties>
</file>